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93" r:id="rId5"/>
    <p:sldId id="260" r:id="rId6"/>
    <p:sldId id="294" r:id="rId7"/>
    <p:sldId id="296" r:id="rId8"/>
    <p:sldId id="295" r:id="rId9"/>
    <p:sldId id="29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004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806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900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518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455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64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331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831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710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003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61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53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84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372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620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772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360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7D0C5EF-A6ED-4298-B326-4F678E45483E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343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169291"/>
            <a:ext cx="8825658" cy="267764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Профилактика заболеваемости </a:t>
            </a:r>
            <a:r>
              <a:rPr lang="ru-RU" smtClean="0">
                <a:solidFill>
                  <a:schemeClr val="bg1"/>
                </a:solidFill>
              </a:rPr>
              <a:t>коронавирусом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4395537"/>
            <a:ext cx="8825658" cy="12432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С.Г. Кузьмина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Заведующая сектором координации работы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учреждений здравоохранения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199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5" y="1069921"/>
            <a:ext cx="8761413" cy="706964"/>
          </a:xfrm>
        </p:spPr>
        <p:txBody>
          <a:bodyPr/>
          <a:lstStyle/>
          <a:p>
            <a:pPr algn="ctr"/>
            <a:r>
              <a:rPr lang="ru-RU" dirty="0" err="1" smtClean="0"/>
              <a:t>Коронавирус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5" y="2841412"/>
            <a:ext cx="5681251" cy="3226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106" y="2379927"/>
            <a:ext cx="3754517" cy="447807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1989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Симптомы заболевания, вызванные </a:t>
            </a:r>
            <a:r>
              <a:rPr lang="ru-RU" dirty="0" err="1" smtClean="0"/>
              <a:t>коронавирусом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016" y="2154115"/>
            <a:ext cx="6830061" cy="4573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035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9015742" cy="706964"/>
          </a:xfrm>
        </p:spPr>
        <p:txBody>
          <a:bodyPr/>
          <a:lstStyle/>
          <a:p>
            <a:r>
              <a:rPr lang="ru-RU" dirty="0" smtClean="0"/>
              <a:t>Пути передачи </a:t>
            </a:r>
            <a:r>
              <a:rPr lang="ru-RU" dirty="0" err="1" smtClean="0"/>
              <a:t>коронавируса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185" y="2603500"/>
            <a:ext cx="9480961" cy="34163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Кашель, чихание</a:t>
            </a:r>
          </a:p>
          <a:p>
            <a:r>
              <a:rPr lang="ru-RU" sz="2800" dirty="0" smtClean="0"/>
              <a:t>При касании любой загрязненной поверхности</a:t>
            </a:r>
          </a:p>
          <a:p>
            <a:r>
              <a:rPr lang="ru-RU" sz="2800" dirty="0" smtClean="0"/>
              <a:t>При близком контакте с больным человеком (рукопожатие и </a:t>
            </a:r>
            <a:r>
              <a:rPr lang="ru-RU" sz="2800" dirty="0" err="1" smtClean="0"/>
              <a:t>т.д</a:t>
            </a:r>
            <a:r>
              <a:rPr lang="ru-RU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9320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577" y="777725"/>
            <a:ext cx="9916115" cy="706964"/>
          </a:xfrm>
        </p:spPr>
        <p:txBody>
          <a:bodyPr/>
          <a:lstStyle/>
          <a:p>
            <a:pPr algn="ctr"/>
            <a:r>
              <a:rPr lang="ru-RU" dirty="0" smtClean="0"/>
              <a:t>Чем </a:t>
            </a:r>
            <a:r>
              <a:rPr lang="ru-RU" dirty="0" err="1" smtClean="0"/>
              <a:t>коронавирус</a:t>
            </a:r>
            <a:r>
              <a:rPr lang="ru-RU" dirty="0" smtClean="0"/>
              <a:t> отличается от ОРВИ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Внезапность</a:t>
            </a:r>
            <a:r>
              <a:rPr lang="ru-RU" dirty="0"/>
              <a:t>. При ОРВИ болезнь в организме развивается медленно, с повышением температуры тела, появлением кашля и насморка</a:t>
            </a:r>
            <a:r>
              <a:rPr lang="ru-RU" dirty="0" smtClean="0"/>
              <a:t>.</a:t>
            </a:r>
          </a:p>
          <a:p>
            <a:r>
              <a:rPr lang="ru-RU" b="1" dirty="0"/>
              <a:t>Повышение температуры тела</a:t>
            </a:r>
            <a:r>
              <a:rPr lang="ru-RU" dirty="0"/>
              <a:t>. При новом вирусе температура поднимается резко до 39 — 39,5 градусов, когда при респираторной инфекции она редко превышает 38 </a:t>
            </a:r>
            <a:r>
              <a:rPr lang="ru-RU" dirty="0" smtClean="0"/>
              <a:t>градусов</a:t>
            </a:r>
          </a:p>
          <a:p>
            <a:r>
              <a:rPr lang="ru-RU" b="1" dirty="0"/>
              <a:t>Усталость и слабость</a:t>
            </a:r>
            <a:r>
              <a:rPr lang="ru-RU" dirty="0"/>
              <a:t>. Хоть эти симптомы характерны для ОРВИ, но при новой инфекции они явно </a:t>
            </a:r>
            <a:r>
              <a:rPr lang="ru-RU" dirty="0" smtClean="0"/>
              <a:t>сильнее</a:t>
            </a:r>
          </a:p>
          <a:p>
            <a:r>
              <a:rPr lang="ru-RU" b="1" dirty="0"/>
              <a:t>Сухой кашель. </a:t>
            </a:r>
            <a:r>
              <a:rPr lang="ru-RU" dirty="0" smtClean="0"/>
              <a:t>Он</a:t>
            </a:r>
            <a:r>
              <a:rPr lang="ru-RU" dirty="0"/>
              <a:t> может быть не сильным, но утомительным. У инфицированных при кашле не отхаркивается мокрота. При ОРВИ кашель обычно мокрый или отсутствует </a:t>
            </a:r>
            <a:r>
              <a:rPr lang="ru-RU" dirty="0" smtClean="0"/>
              <a:t>вовсе</a:t>
            </a:r>
          </a:p>
          <a:p>
            <a:r>
              <a:rPr lang="ru-RU" b="1" dirty="0"/>
              <a:t>Боль в груди и одышка</a:t>
            </a:r>
            <a:r>
              <a:rPr lang="ru-RU" dirty="0"/>
              <a:t>. </a:t>
            </a:r>
            <a:r>
              <a:rPr lang="ru-RU" dirty="0" smtClean="0"/>
              <a:t>На</a:t>
            </a:r>
            <a:r>
              <a:rPr lang="ru-RU" dirty="0"/>
              <a:t> начальном этапе заражения </a:t>
            </a:r>
            <a:r>
              <a:rPr lang="ru-RU" dirty="0" err="1"/>
              <a:t>коронавирусом</a:t>
            </a:r>
            <a:r>
              <a:rPr lang="ru-RU" dirty="0"/>
              <a:t> подобные симптомы отсутствуют. Если у инфицированного пациента появляется боль в груди, тахикардия или одышка — это говорит о развитии пневмонии.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6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10218900" cy="706964"/>
          </a:xfrm>
        </p:spPr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231" y="2417885"/>
            <a:ext cx="8159261" cy="4211515"/>
          </a:xfrm>
        </p:spPr>
        <p:txBody>
          <a:bodyPr>
            <a:normAutofit/>
          </a:bodyPr>
          <a:lstStyle/>
          <a:p>
            <a:r>
              <a:rPr lang="ru-RU" sz="1900" dirty="0">
                <a:ea typeface="Calibri" panose="020F0502020204030204" pitchFamily="34" charset="0"/>
                <a:cs typeface="Times New Roman" panose="02020603050405020304" pitchFamily="18" charset="0"/>
              </a:rPr>
              <a:t>Мыть руки после посещения любых общественных мест, </a:t>
            </a:r>
            <a:r>
              <a:rPr lang="ru-RU" sz="19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транспорта</a:t>
            </a:r>
          </a:p>
          <a:p>
            <a:r>
              <a:rPr lang="ru-RU" sz="1900" dirty="0"/>
              <a:t>Надевать одноразовую медицинскую маску в </a:t>
            </a:r>
            <a:r>
              <a:rPr lang="ru-RU" sz="1900" dirty="0" smtClean="0"/>
              <a:t>людных </a:t>
            </a:r>
            <a:r>
              <a:rPr lang="ru-RU" sz="1900" dirty="0"/>
              <a:t>местах и </a:t>
            </a:r>
            <a:r>
              <a:rPr lang="ru-RU" sz="1900" dirty="0" smtClean="0"/>
              <a:t>транспорте</a:t>
            </a:r>
          </a:p>
          <a:p>
            <a:r>
              <a:rPr lang="ru-RU" sz="1900" dirty="0" smtClean="0"/>
              <a:t> </a:t>
            </a:r>
            <a:r>
              <a:rPr lang="ru-RU" sz="1900" dirty="0"/>
              <a:t>Избегать близких контактов и пребывания в одном помещении с людьми, имеющими видимые признаки ОРВИ (кашель, чихание, выделения из носа</a:t>
            </a:r>
            <a:r>
              <a:rPr lang="ru-RU" sz="1900" dirty="0" smtClean="0"/>
              <a:t>).</a:t>
            </a:r>
          </a:p>
          <a:p>
            <a:pPr lvl="0"/>
            <a:r>
              <a:rPr lang="ru-RU" dirty="0"/>
              <a:t>Чаще проветривать помещения.</a:t>
            </a:r>
          </a:p>
          <a:p>
            <a:pPr lvl="0"/>
            <a:r>
              <a:rPr lang="ru-RU" dirty="0"/>
              <a:t>Не пользоваться общими полотенцами</a:t>
            </a:r>
            <a:r>
              <a:rPr lang="ru-RU" dirty="0" smtClean="0"/>
              <a:t>.</a:t>
            </a:r>
          </a:p>
          <a:p>
            <a:r>
              <a:rPr lang="ru-RU" dirty="0"/>
              <a:t>Ограничить приветственные рукопожатия, поцелуи и объятия.</a:t>
            </a:r>
          </a:p>
          <a:p>
            <a:pPr lvl="0"/>
            <a:endParaRPr lang="ru-RU" dirty="0"/>
          </a:p>
          <a:p>
            <a:endParaRPr lang="ru-RU" sz="19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915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330" y="718691"/>
            <a:ext cx="4067445" cy="706964"/>
          </a:xfrm>
        </p:spPr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644" y="325316"/>
            <a:ext cx="7412309" cy="5829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872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08" y="732584"/>
            <a:ext cx="9482863" cy="5334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185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i="1" dirty="0" smtClean="0">
                <a:solidFill>
                  <a:srgbClr val="7030A0"/>
                </a:solidFill>
              </a:rPr>
              <a:t>СПАСИБО </a:t>
            </a:r>
          </a:p>
          <a:p>
            <a:pPr marL="0" indent="0" algn="ctr">
              <a:buNone/>
            </a:pPr>
            <a:r>
              <a:rPr lang="ru-RU" sz="6600" b="1" i="1" dirty="0" smtClean="0">
                <a:solidFill>
                  <a:srgbClr val="7030A0"/>
                </a:solidFill>
              </a:rPr>
              <a:t>ЗА ВНИМАНИЕ!</a:t>
            </a:r>
            <a:endParaRPr lang="ru-RU" sz="66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29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278</TotalTime>
  <Words>256</Words>
  <Application>Microsoft Office PowerPoint</Application>
  <PresentationFormat>Широкоэкранный</PresentationFormat>
  <Paragraphs>27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 3</vt:lpstr>
      <vt:lpstr>Совет директоров</vt:lpstr>
      <vt:lpstr>Профилактика заболеваемости коронавирусом</vt:lpstr>
      <vt:lpstr>Коронавирус</vt:lpstr>
      <vt:lpstr>Симптомы заболевания, вызванные коронавирусом</vt:lpstr>
      <vt:lpstr>Пути передачи коронавируса</vt:lpstr>
      <vt:lpstr>Чем коронавирус отличается от ОРВИ</vt:lpstr>
      <vt:lpstr>Профилактика</vt:lpstr>
      <vt:lpstr>Профилактика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отделов социальной сферы  за декабрь 2019 года</dc:title>
  <dc:creator>Старкова Мария Олеговна</dc:creator>
  <cp:lastModifiedBy>Кузьмина Светлана Германовна</cp:lastModifiedBy>
  <cp:revision>35</cp:revision>
  <dcterms:created xsi:type="dcterms:W3CDTF">2020-01-09T10:34:43Z</dcterms:created>
  <dcterms:modified xsi:type="dcterms:W3CDTF">2020-02-10T05:35:43Z</dcterms:modified>
</cp:coreProperties>
</file>