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359" r:id="rId3"/>
    <p:sldId id="371" r:id="rId4"/>
    <p:sldId id="356" r:id="rId5"/>
    <p:sldId id="373" r:id="rId6"/>
    <p:sldId id="372" r:id="rId7"/>
    <p:sldId id="388" r:id="rId8"/>
    <p:sldId id="400" r:id="rId9"/>
    <p:sldId id="401" r:id="rId10"/>
    <p:sldId id="392" r:id="rId11"/>
    <p:sldId id="319" r:id="rId12"/>
    <p:sldId id="333" r:id="rId13"/>
    <p:sldId id="320" r:id="rId14"/>
    <p:sldId id="419" r:id="rId15"/>
    <p:sldId id="383" r:id="rId16"/>
    <p:sldId id="384" r:id="rId17"/>
    <p:sldId id="393" r:id="rId18"/>
    <p:sldId id="391" r:id="rId19"/>
    <p:sldId id="260" r:id="rId20"/>
    <p:sldId id="286" r:id="rId21"/>
    <p:sldId id="285" r:id="rId22"/>
    <p:sldId id="287" r:id="rId23"/>
    <p:sldId id="420" r:id="rId24"/>
    <p:sldId id="421" r:id="rId25"/>
    <p:sldId id="426" r:id="rId26"/>
    <p:sldId id="427" r:id="rId27"/>
    <p:sldId id="428" r:id="rId28"/>
    <p:sldId id="429" r:id="rId29"/>
    <p:sldId id="430" r:id="rId30"/>
    <p:sldId id="432" r:id="rId31"/>
    <p:sldId id="425" r:id="rId3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FF"/>
    <a:srgbClr val="99FF99"/>
    <a:srgbClr val="66FFFF"/>
    <a:srgbClr val="FFCCFF"/>
    <a:srgbClr val="FFFF99"/>
    <a:srgbClr val="3399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F4022-C209-469A-8C11-DE6F9F153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19015-AE10-4A59-B638-F0AE944AD17B}">
      <dgm:prSet/>
      <dgm:spPr/>
      <dgm:t>
        <a:bodyPr/>
        <a:lstStyle/>
        <a:p>
          <a:pPr rtl="0"/>
          <a:r>
            <a:rPr lang="ru-RU" b="1" smtClean="0"/>
            <a:t>МАОУ гимназия №70</a:t>
          </a:r>
          <a:endParaRPr lang="ru-RU"/>
        </a:p>
      </dgm:t>
    </dgm:pt>
    <dgm:pt modelId="{D4A4277D-ED77-4DF6-B468-8C1732F1A93C}" type="parTrans" cxnId="{F2C95233-96A3-428A-8543-A03EC7FB8DAD}">
      <dgm:prSet/>
      <dgm:spPr/>
      <dgm:t>
        <a:bodyPr/>
        <a:lstStyle/>
        <a:p>
          <a:endParaRPr lang="ru-RU"/>
        </a:p>
      </dgm:t>
    </dgm:pt>
    <dgm:pt modelId="{CE1F21C3-534F-473A-AA72-F8F52176291A}" type="sibTrans" cxnId="{F2C95233-96A3-428A-8543-A03EC7FB8DAD}">
      <dgm:prSet/>
      <dgm:spPr/>
      <dgm:t>
        <a:bodyPr/>
        <a:lstStyle/>
        <a:p>
          <a:endParaRPr lang="ru-RU"/>
        </a:p>
      </dgm:t>
    </dgm:pt>
    <dgm:pt modelId="{CF8DF523-AFCA-4A3C-AC10-4F8B43573333}">
      <dgm:prSet/>
      <dgm:spPr/>
      <dgm:t>
        <a:bodyPr/>
        <a:lstStyle/>
        <a:p>
          <a:pPr rtl="0"/>
          <a:r>
            <a:rPr lang="ru-RU" dirty="0" smtClean="0"/>
            <a:t>Место проведения ИС - кабинеты </a:t>
          </a:r>
          <a:r>
            <a:rPr lang="ru-RU" dirty="0" smtClean="0"/>
            <a:t>311-315</a:t>
          </a:r>
          <a:endParaRPr lang="ru-RU" dirty="0"/>
        </a:p>
      </dgm:t>
    </dgm:pt>
    <dgm:pt modelId="{61EB9253-2825-4C16-9D04-34B9B3E0E195}" type="parTrans" cxnId="{9ADF102B-AE56-44DC-B889-5D9535A1B06A}">
      <dgm:prSet/>
      <dgm:spPr/>
      <dgm:t>
        <a:bodyPr/>
        <a:lstStyle/>
        <a:p>
          <a:endParaRPr lang="ru-RU"/>
        </a:p>
      </dgm:t>
    </dgm:pt>
    <dgm:pt modelId="{2CF297CC-88E6-4B7B-8E03-E50F8BCDEF37}" type="sibTrans" cxnId="{9ADF102B-AE56-44DC-B889-5D9535A1B06A}">
      <dgm:prSet/>
      <dgm:spPr/>
      <dgm:t>
        <a:bodyPr/>
        <a:lstStyle/>
        <a:p>
          <a:endParaRPr lang="ru-RU"/>
        </a:p>
      </dgm:t>
    </dgm:pt>
    <dgm:pt modelId="{7EF4EA47-653A-42F1-8D90-1395FE662BED}" type="pres">
      <dgm:prSet presAssocID="{F14F4022-C209-469A-8C11-DE6F9F153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36118-7DE8-43F5-B597-474B5256E2FD}" type="pres">
      <dgm:prSet presAssocID="{47B19015-AE10-4A59-B638-F0AE944AD1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867E-C882-4B3F-BE91-ECBE9BF824B1}" type="pres">
      <dgm:prSet presAssocID="{47B19015-AE10-4A59-B638-F0AE944AD17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F102B-AE56-44DC-B889-5D9535A1B06A}" srcId="{47B19015-AE10-4A59-B638-F0AE944AD17B}" destId="{CF8DF523-AFCA-4A3C-AC10-4F8B43573333}" srcOrd="0" destOrd="0" parTransId="{61EB9253-2825-4C16-9D04-34B9B3E0E195}" sibTransId="{2CF297CC-88E6-4B7B-8E03-E50F8BCDEF37}"/>
    <dgm:cxn modelId="{55ED05B1-9B8D-4254-8B5D-F78938FE1A32}" type="presOf" srcId="{F14F4022-C209-469A-8C11-DE6F9F153A8D}" destId="{7EF4EA47-653A-42F1-8D90-1395FE662BED}" srcOrd="0" destOrd="0" presId="urn:microsoft.com/office/officeart/2005/8/layout/vList2"/>
    <dgm:cxn modelId="{F2C95233-96A3-428A-8543-A03EC7FB8DAD}" srcId="{F14F4022-C209-469A-8C11-DE6F9F153A8D}" destId="{47B19015-AE10-4A59-B638-F0AE944AD17B}" srcOrd="0" destOrd="0" parTransId="{D4A4277D-ED77-4DF6-B468-8C1732F1A93C}" sibTransId="{CE1F21C3-534F-473A-AA72-F8F52176291A}"/>
    <dgm:cxn modelId="{50B1BA77-8DA5-4D0B-8A79-6075C0A727D1}" type="presOf" srcId="{CF8DF523-AFCA-4A3C-AC10-4F8B43573333}" destId="{14EA867E-C882-4B3F-BE91-ECBE9BF824B1}" srcOrd="0" destOrd="0" presId="urn:microsoft.com/office/officeart/2005/8/layout/vList2"/>
    <dgm:cxn modelId="{4401AB28-0CBE-46DF-806D-8C574FF35B06}" type="presOf" srcId="{47B19015-AE10-4A59-B638-F0AE944AD17B}" destId="{EBC36118-7DE8-43F5-B597-474B5256E2FD}" srcOrd="0" destOrd="0" presId="urn:microsoft.com/office/officeart/2005/8/layout/vList2"/>
    <dgm:cxn modelId="{1A1B587A-86D5-4667-A209-BD7B9565D030}" type="presParOf" srcId="{7EF4EA47-653A-42F1-8D90-1395FE662BED}" destId="{EBC36118-7DE8-43F5-B597-474B5256E2FD}" srcOrd="0" destOrd="0" presId="urn:microsoft.com/office/officeart/2005/8/layout/vList2"/>
    <dgm:cxn modelId="{D9FC254F-8855-4BCE-A270-2A497CEADF34}" type="presParOf" srcId="{7EF4EA47-653A-42F1-8D90-1395FE662BED}" destId="{14EA867E-C882-4B3F-BE91-ECBE9BF824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3BDFAF-60D7-4319-808C-34785BB7C2FF}" type="doc">
      <dgm:prSet loTypeId="urn:microsoft.com/office/officeart/2005/8/layout/equati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5FAFE30-45E0-4A29-B6D2-77CE32CF69CD}">
      <dgm:prSet/>
      <dgm:spPr/>
      <dgm:t>
        <a:bodyPr/>
        <a:lstStyle/>
        <a:p>
          <a:pPr rtl="0"/>
          <a:r>
            <a:rPr lang="ru-RU" b="1" smtClean="0"/>
            <a:t>Требование № 1.	 «Объем итогового сочинения» - ЗАЧЕТ</a:t>
          </a:r>
          <a:endParaRPr lang="ru-RU" dirty="0"/>
        </a:p>
      </dgm:t>
    </dgm:pt>
    <dgm:pt modelId="{423524FE-C6E4-4A1A-B94B-F0A577941825}" type="parTrans" cxnId="{6B256E68-D181-4927-8D4E-904E61668C3B}">
      <dgm:prSet/>
      <dgm:spPr/>
      <dgm:t>
        <a:bodyPr/>
        <a:lstStyle/>
        <a:p>
          <a:endParaRPr lang="ru-RU"/>
        </a:p>
      </dgm:t>
    </dgm:pt>
    <dgm:pt modelId="{5530AD7F-BCFF-4F12-8FF1-D9BBE0031C94}" type="sibTrans" cxnId="{6B256E68-D181-4927-8D4E-904E61668C3B}">
      <dgm:prSet/>
      <dgm:spPr/>
      <dgm:t>
        <a:bodyPr/>
        <a:lstStyle/>
        <a:p>
          <a:endParaRPr lang="ru-RU"/>
        </a:p>
      </dgm:t>
    </dgm:pt>
    <dgm:pt modelId="{22763F79-9ABA-46E4-89CD-BA4D02F50B14}">
      <dgm:prSet/>
      <dgm:spPr/>
      <dgm:t>
        <a:bodyPr/>
        <a:lstStyle/>
        <a:p>
          <a:pPr rtl="0"/>
          <a:r>
            <a:rPr lang="ru-RU" b="1" smtClean="0"/>
            <a:t>Требование № 2.	 «Самостоятельность написания итогового сочинения» - ЗАЧЕТ</a:t>
          </a:r>
          <a:endParaRPr lang="ru-RU" dirty="0"/>
        </a:p>
      </dgm:t>
    </dgm:pt>
    <dgm:pt modelId="{F85014D6-7B76-431C-A5B5-EDAE1DA1CF3E}" type="parTrans" cxnId="{EB717BEB-A7E2-484A-8357-357843C4DE09}">
      <dgm:prSet/>
      <dgm:spPr/>
      <dgm:t>
        <a:bodyPr/>
        <a:lstStyle/>
        <a:p>
          <a:endParaRPr lang="ru-RU"/>
        </a:p>
      </dgm:t>
    </dgm:pt>
    <dgm:pt modelId="{BCF24B07-3D0B-4829-8931-A201EBCF5287}" type="sibTrans" cxnId="{EB717BEB-A7E2-484A-8357-357843C4DE09}">
      <dgm:prSet/>
      <dgm:spPr/>
      <dgm:t>
        <a:bodyPr/>
        <a:lstStyle/>
        <a:p>
          <a:endParaRPr lang="ru-RU"/>
        </a:p>
      </dgm:t>
    </dgm:pt>
    <dgm:pt modelId="{18E69405-6770-4D2D-A1DA-BA343C061C85}">
      <dgm:prSet/>
      <dgm:spPr/>
      <dgm:t>
        <a:bodyPr/>
        <a:lstStyle/>
        <a:p>
          <a:pPr rtl="0"/>
          <a:r>
            <a:rPr lang="ru-RU" b="1" dirty="0" smtClean="0"/>
            <a:t>Оценка по другим критериям </a:t>
          </a:r>
          <a:endParaRPr lang="ru-RU" dirty="0"/>
        </a:p>
      </dgm:t>
    </dgm:pt>
    <dgm:pt modelId="{B3DC36E2-74E7-4C8D-A806-DD44B1024C00}" type="parTrans" cxnId="{3A3D9E2F-869F-448F-AE22-C3D33D97A1FD}">
      <dgm:prSet/>
      <dgm:spPr/>
      <dgm:t>
        <a:bodyPr/>
        <a:lstStyle/>
        <a:p>
          <a:endParaRPr lang="ru-RU"/>
        </a:p>
      </dgm:t>
    </dgm:pt>
    <dgm:pt modelId="{8EEB4556-FC69-428B-A568-899CA7F9E726}" type="sibTrans" cxnId="{3A3D9E2F-869F-448F-AE22-C3D33D97A1FD}">
      <dgm:prSet/>
      <dgm:spPr/>
      <dgm:t>
        <a:bodyPr/>
        <a:lstStyle/>
        <a:p>
          <a:endParaRPr lang="ru-RU"/>
        </a:p>
      </dgm:t>
    </dgm:pt>
    <dgm:pt modelId="{C8EE6EC3-E774-4526-B847-96D07165565F}" type="pres">
      <dgm:prSet presAssocID="{933BDFAF-60D7-4319-808C-34785BB7C2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C08AF-D530-4229-8259-B793E5BC34FB}" type="pres">
      <dgm:prSet presAssocID="{933BDFAF-60D7-4319-808C-34785BB7C2FF}" presName="vNodes" presStyleCnt="0"/>
      <dgm:spPr/>
    </dgm:pt>
    <dgm:pt modelId="{8C39C498-6EE3-4C90-AA29-CB2D7CB057D6}" type="pres">
      <dgm:prSet presAssocID="{55FAFE30-45E0-4A29-B6D2-77CE32CF69CD}" presName="node" presStyleLbl="node1" presStyleIdx="0" presStyleCnt="3" custScaleX="21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3C757-7595-47AD-9408-14B07FE96CC7}" type="pres">
      <dgm:prSet presAssocID="{5530AD7F-BCFF-4F12-8FF1-D9BBE0031C94}" presName="spacerT" presStyleCnt="0"/>
      <dgm:spPr/>
    </dgm:pt>
    <dgm:pt modelId="{AC40B40B-9409-4A2D-B4D7-5D459C2E39C9}" type="pres">
      <dgm:prSet presAssocID="{5530AD7F-BCFF-4F12-8FF1-D9BBE0031C9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007AD0-2D69-4ABD-ACFE-11DFF3BB071F}" type="pres">
      <dgm:prSet presAssocID="{5530AD7F-BCFF-4F12-8FF1-D9BBE0031C94}" presName="spacerB" presStyleCnt="0"/>
      <dgm:spPr/>
    </dgm:pt>
    <dgm:pt modelId="{A75445AD-273F-459D-A842-8EA7EA128F91}" type="pres">
      <dgm:prSet presAssocID="{22763F79-9ABA-46E4-89CD-BA4D02F50B14}" presName="node" presStyleLbl="node1" presStyleIdx="1" presStyleCnt="3" custScaleX="23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B31C-44B4-42B3-B13A-764883799CA7}" type="pres">
      <dgm:prSet presAssocID="{933BDFAF-60D7-4319-808C-34785BB7C2F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51156E7-58F2-422C-A0D3-E8E812BCF35D}" type="pres">
      <dgm:prSet presAssocID="{933BDFAF-60D7-4319-808C-34785BB7C2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D54D81-A49C-4D0C-97AF-E3EF514D8D04}" type="pres">
      <dgm:prSet presAssocID="{933BDFAF-60D7-4319-808C-34785BB7C2F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26D7D-A88D-4EE2-96A4-CEFE072800AE}" type="presOf" srcId="{933BDFAF-60D7-4319-808C-34785BB7C2FF}" destId="{C8EE6EC3-E774-4526-B847-96D07165565F}" srcOrd="0" destOrd="0" presId="urn:microsoft.com/office/officeart/2005/8/layout/equation2"/>
    <dgm:cxn modelId="{72765C51-82B0-4CED-BF85-49A73C02DFA1}" type="presOf" srcId="{55FAFE30-45E0-4A29-B6D2-77CE32CF69CD}" destId="{8C39C498-6EE3-4C90-AA29-CB2D7CB057D6}" srcOrd="0" destOrd="0" presId="urn:microsoft.com/office/officeart/2005/8/layout/equation2"/>
    <dgm:cxn modelId="{0E6360B6-EAAD-427C-B10E-8ECAE99D3FA8}" type="presOf" srcId="{18E69405-6770-4D2D-A1DA-BA343C061C85}" destId="{E8D54D81-A49C-4D0C-97AF-E3EF514D8D04}" srcOrd="0" destOrd="0" presId="urn:microsoft.com/office/officeart/2005/8/layout/equation2"/>
    <dgm:cxn modelId="{3B6198EE-ED22-4A4A-AF21-E85E5D15980C}" type="presOf" srcId="{5530AD7F-BCFF-4F12-8FF1-D9BBE0031C94}" destId="{AC40B40B-9409-4A2D-B4D7-5D459C2E39C9}" srcOrd="0" destOrd="0" presId="urn:microsoft.com/office/officeart/2005/8/layout/equation2"/>
    <dgm:cxn modelId="{EB717BEB-A7E2-484A-8357-357843C4DE09}" srcId="{933BDFAF-60D7-4319-808C-34785BB7C2FF}" destId="{22763F79-9ABA-46E4-89CD-BA4D02F50B14}" srcOrd="1" destOrd="0" parTransId="{F85014D6-7B76-431C-A5B5-EDAE1DA1CF3E}" sibTransId="{BCF24B07-3D0B-4829-8931-A201EBCF5287}"/>
    <dgm:cxn modelId="{7D2EFE90-0215-456C-AADA-5876796FD53D}" type="presOf" srcId="{22763F79-9ABA-46E4-89CD-BA4D02F50B14}" destId="{A75445AD-273F-459D-A842-8EA7EA128F91}" srcOrd="0" destOrd="0" presId="urn:microsoft.com/office/officeart/2005/8/layout/equation2"/>
    <dgm:cxn modelId="{51CEED41-B584-47FC-B456-E86700827472}" type="presOf" srcId="{BCF24B07-3D0B-4829-8931-A201EBCF5287}" destId="{851156E7-58F2-422C-A0D3-E8E812BCF35D}" srcOrd="1" destOrd="0" presId="urn:microsoft.com/office/officeart/2005/8/layout/equation2"/>
    <dgm:cxn modelId="{3A3D9E2F-869F-448F-AE22-C3D33D97A1FD}" srcId="{933BDFAF-60D7-4319-808C-34785BB7C2FF}" destId="{18E69405-6770-4D2D-A1DA-BA343C061C85}" srcOrd="2" destOrd="0" parTransId="{B3DC36E2-74E7-4C8D-A806-DD44B1024C00}" sibTransId="{8EEB4556-FC69-428B-A568-899CA7F9E726}"/>
    <dgm:cxn modelId="{6B256E68-D181-4927-8D4E-904E61668C3B}" srcId="{933BDFAF-60D7-4319-808C-34785BB7C2FF}" destId="{55FAFE30-45E0-4A29-B6D2-77CE32CF69CD}" srcOrd="0" destOrd="0" parTransId="{423524FE-C6E4-4A1A-B94B-F0A577941825}" sibTransId="{5530AD7F-BCFF-4F12-8FF1-D9BBE0031C94}"/>
    <dgm:cxn modelId="{63E73713-75A6-4EC6-BBF8-71D8E8EAB57E}" type="presOf" srcId="{BCF24B07-3D0B-4829-8931-A201EBCF5287}" destId="{57B5B31C-44B4-42B3-B13A-764883799CA7}" srcOrd="0" destOrd="0" presId="urn:microsoft.com/office/officeart/2005/8/layout/equation2"/>
    <dgm:cxn modelId="{EC61A45E-94F4-493D-A7C2-6A66F408DBF0}" type="presParOf" srcId="{C8EE6EC3-E774-4526-B847-96D07165565F}" destId="{9A7C08AF-D530-4229-8259-B793E5BC34FB}" srcOrd="0" destOrd="0" presId="urn:microsoft.com/office/officeart/2005/8/layout/equation2"/>
    <dgm:cxn modelId="{5C04BA73-217B-4BC7-84B9-3CD20146F05C}" type="presParOf" srcId="{9A7C08AF-D530-4229-8259-B793E5BC34FB}" destId="{8C39C498-6EE3-4C90-AA29-CB2D7CB057D6}" srcOrd="0" destOrd="0" presId="urn:microsoft.com/office/officeart/2005/8/layout/equation2"/>
    <dgm:cxn modelId="{518EC6B7-8011-489C-B670-EFFD209F8278}" type="presParOf" srcId="{9A7C08AF-D530-4229-8259-B793E5BC34FB}" destId="{E683C757-7595-47AD-9408-14B07FE96CC7}" srcOrd="1" destOrd="0" presId="urn:microsoft.com/office/officeart/2005/8/layout/equation2"/>
    <dgm:cxn modelId="{0D9553FD-DD47-4C39-836C-106C9C1830FB}" type="presParOf" srcId="{9A7C08AF-D530-4229-8259-B793E5BC34FB}" destId="{AC40B40B-9409-4A2D-B4D7-5D459C2E39C9}" srcOrd="2" destOrd="0" presId="urn:microsoft.com/office/officeart/2005/8/layout/equation2"/>
    <dgm:cxn modelId="{02150AE1-9913-482E-93F5-EE00E9485ED0}" type="presParOf" srcId="{9A7C08AF-D530-4229-8259-B793E5BC34FB}" destId="{06007AD0-2D69-4ABD-ACFE-11DFF3BB071F}" srcOrd="3" destOrd="0" presId="urn:microsoft.com/office/officeart/2005/8/layout/equation2"/>
    <dgm:cxn modelId="{E3EFC5AD-874D-401E-9074-DFDFEA1B11D2}" type="presParOf" srcId="{9A7C08AF-D530-4229-8259-B793E5BC34FB}" destId="{A75445AD-273F-459D-A842-8EA7EA128F91}" srcOrd="4" destOrd="0" presId="urn:microsoft.com/office/officeart/2005/8/layout/equation2"/>
    <dgm:cxn modelId="{3A2B56D9-73CC-4219-8AC0-5D26CB4F6C14}" type="presParOf" srcId="{C8EE6EC3-E774-4526-B847-96D07165565F}" destId="{57B5B31C-44B4-42B3-B13A-764883799CA7}" srcOrd="1" destOrd="0" presId="urn:microsoft.com/office/officeart/2005/8/layout/equation2"/>
    <dgm:cxn modelId="{5B73F4FD-885B-40C7-A9F8-90C5461C14C0}" type="presParOf" srcId="{57B5B31C-44B4-42B3-B13A-764883799CA7}" destId="{851156E7-58F2-422C-A0D3-E8E812BCF35D}" srcOrd="0" destOrd="0" presId="urn:microsoft.com/office/officeart/2005/8/layout/equation2"/>
    <dgm:cxn modelId="{D59AEBDD-ADD7-4F05-BA22-C46442BF7A17}" type="presParOf" srcId="{C8EE6EC3-E774-4526-B847-96D07165565F}" destId="{E8D54D81-A49C-4D0C-97AF-E3EF514D8D0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64E45C-61CA-429C-9032-777236F0CDC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840C858-262A-4E9E-9908-309B17236575}">
      <dgm:prSet custT="1"/>
      <dgm:spPr/>
      <dgm:t>
        <a:bodyPr/>
        <a:lstStyle/>
        <a:p>
          <a:pPr rtl="0"/>
          <a:r>
            <a:rPr lang="ru-RU" sz="2400" b="1" dirty="0" smtClean="0"/>
            <a:t>«Соответствие теме»</a:t>
          </a:r>
          <a:endParaRPr lang="ru-RU" sz="2400" dirty="0"/>
        </a:p>
      </dgm:t>
    </dgm:pt>
    <dgm:pt modelId="{1B256F8E-C2FB-4C1B-B7FE-26DAB77D64FC}" type="parTrans" cxnId="{0ADA9264-F325-4DBF-A85B-F917B9831F2D}">
      <dgm:prSet/>
      <dgm:spPr/>
      <dgm:t>
        <a:bodyPr/>
        <a:lstStyle/>
        <a:p>
          <a:endParaRPr lang="ru-RU" sz="2400"/>
        </a:p>
      </dgm:t>
    </dgm:pt>
    <dgm:pt modelId="{0707DBB5-9D64-4FC4-AE62-1903C7CFCFA6}" type="sibTrans" cxnId="{0ADA9264-F325-4DBF-A85B-F917B9831F2D}">
      <dgm:prSet/>
      <dgm:spPr/>
      <dgm:t>
        <a:bodyPr/>
        <a:lstStyle/>
        <a:p>
          <a:endParaRPr lang="ru-RU" sz="2400"/>
        </a:p>
      </dgm:t>
    </dgm:pt>
    <dgm:pt modelId="{D5A2036B-1358-4CDA-A078-FD41EA9D31E9}">
      <dgm:prSet custT="1"/>
      <dgm:spPr/>
      <dgm:t>
        <a:bodyPr/>
        <a:lstStyle/>
        <a:p>
          <a:pPr rtl="0"/>
          <a:r>
            <a:rPr lang="ru-RU" sz="2400" b="1" dirty="0" smtClean="0"/>
            <a:t>«Аргументация. Привлечение литературного материала»</a:t>
          </a:r>
          <a:endParaRPr lang="ru-RU" sz="2400" dirty="0"/>
        </a:p>
      </dgm:t>
    </dgm:pt>
    <dgm:pt modelId="{BBC7D309-EA87-42A6-8073-638C60AF4550}" type="parTrans" cxnId="{B0071C37-C5FD-4EFB-9342-671BBB418365}">
      <dgm:prSet/>
      <dgm:spPr/>
      <dgm:t>
        <a:bodyPr/>
        <a:lstStyle/>
        <a:p>
          <a:endParaRPr lang="ru-RU" sz="2400"/>
        </a:p>
      </dgm:t>
    </dgm:pt>
    <dgm:pt modelId="{5E008CAB-6A77-4508-B18C-1A0A6D60EDE7}" type="sibTrans" cxnId="{B0071C37-C5FD-4EFB-9342-671BBB418365}">
      <dgm:prSet/>
      <dgm:spPr/>
      <dgm:t>
        <a:bodyPr/>
        <a:lstStyle/>
        <a:p>
          <a:endParaRPr lang="ru-RU" sz="2400"/>
        </a:p>
      </dgm:t>
    </dgm:pt>
    <dgm:pt modelId="{3DA16008-2484-45F8-A263-4503F640BA3B}">
      <dgm:prSet custT="1"/>
      <dgm:spPr/>
      <dgm:t>
        <a:bodyPr/>
        <a:lstStyle/>
        <a:p>
          <a:pPr rtl="0"/>
          <a:r>
            <a:rPr lang="ru-RU" sz="2400" b="1" dirty="0" smtClean="0"/>
            <a:t>«Композиция и логика рассуждения»</a:t>
          </a:r>
          <a:endParaRPr lang="ru-RU" sz="2400" dirty="0"/>
        </a:p>
      </dgm:t>
    </dgm:pt>
    <dgm:pt modelId="{B324639D-4936-4F2F-84F2-A25D4D1AF1F3}" type="parTrans" cxnId="{8CE0065B-78F5-4B9F-B9BC-8CF0D3853DD0}">
      <dgm:prSet/>
      <dgm:spPr/>
      <dgm:t>
        <a:bodyPr/>
        <a:lstStyle/>
        <a:p>
          <a:endParaRPr lang="ru-RU" sz="2400"/>
        </a:p>
      </dgm:t>
    </dgm:pt>
    <dgm:pt modelId="{042C32CA-4F37-4857-B885-D1CD54A39967}" type="sibTrans" cxnId="{8CE0065B-78F5-4B9F-B9BC-8CF0D3853DD0}">
      <dgm:prSet/>
      <dgm:spPr/>
      <dgm:t>
        <a:bodyPr/>
        <a:lstStyle/>
        <a:p>
          <a:endParaRPr lang="ru-RU" sz="2400"/>
        </a:p>
      </dgm:t>
    </dgm:pt>
    <dgm:pt modelId="{AA78D69A-E174-491E-B837-42436622E8F9}">
      <dgm:prSet custT="1"/>
      <dgm:spPr/>
      <dgm:t>
        <a:bodyPr/>
        <a:lstStyle/>
        <a:p>
          <a:pPr rtl="0"/>
          <a:r>
            <a:rPr lang="ru-RU" sz="2400" b="1" dirty="0" smtClean="0"/>
            <a:t>«Качество письменной речи»</a:t>
          </a:r>
          <a:endParaRPr lang="ru-RU" sz="2400" dirty="0"/>
        </a:p>
      </dgm:t>
    </dgm:pt>
    <dgm:pt modelId="{F39FCFF9-AB42-4140-98AC-F8FE25F150CC}" type="parTrans" cxnId="{5CBDA760-354C-485B-BFD0-6E278BE178B8}">
      <dgm:prSet/>
      <dgm:spPr/>
      <dgm:t>
        <a:bodyPr/>
        <a:lstStyle/>
        <a:p>
          <a:endParaRPr lang="ru-RU" sz="2400"/>
        </a:p>
      </dgm:t>
    </dgm:pt>
    <dgm:pt modelId="{0A0F07EF-0D02-46BB-AB9E-90C92E45ABC6}" type="sibTrans" cxnId="{5CBDA760-354C-485B-BFD0-6E278BE178B8}">
      <dgm:prSet/>
      <dgm:spPr/>
      <dgm:t>
        <a:bodyPr/>
        <a:lstStyle/>
        <a:p>
          <a:endParaRPr lang="ru-RU" sz="2400"/>
        </a:p>
      </dgm:t>
    </dgm:pt>
    <dgm:pt modelId="{D066CB37-9497-43D3-8A4F-F067E8A54747}">
      <dgm:prSet custT="1"/>
      <dgm:spPr/>
      <dgm:t>
        <a:bodyPr/>
        <a:lstStyle/>
        <a:p>
          <a:pPr rtl="0"/>
          <a:r>
            <a:rPr lang="ru-RU" sz="2400" b="1" dirty="0" smtClean="0"/>
            <a:t>«Грамотность»</a:t>
          </a:r>
          <a:endParaRPr lang="ru-RU" sz="2400" dirty="0"/>
        </a:p>
      </dgm:t>
    </dgm:pt>
    <dgm:pt modelId="{15A9D60D-2187-4C1E-9273-8547CF26E0A6}" type="parTrans" cxnId="{712584F5-912D-4CFC-9262-006C4316B0A5}">
      <dgm:prSet/>
      <dgm:spPr/>
      <dgm:t>
        <a:bodyPr/>
        <a:lstStyle/>
        <a:p>
          <a:endParaRPr lang="ru-RU" sz="2400"/>
        </a:p>
      </dgm:t>
    </dgm:pt>
    <dgm:pt modelId="{7F0577CF-9AF1-4F59-822E-12FEAEC4AB04}" type="sibTrans" cxnId="{712584F5-912D-4CFC-9262-006C4316B0A5}">
      <dgm:prSet/>
      <dgm:spPr/>
      <dgm:t>
        <a:bodyPr/>
        <a:lstStyle/>
        <a:p>
          <a:endParaRPr lang="ru-RU" sz="2400"/>
        </a:p>
      </dgm:t>
    </dgm:pt>
    <dgm:pt modelId="{03251F2E-E186-4C00-ACD1-0147EAF444B9}" type="pres">
      <dgm:prSet presAssocID="{DC64E45C-61CA-429C-9032-777236F0CD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DCB4C-EA86-4B54-9D30-E4466B912B7A}" type="pres">
      <dgm:prSet presAssocID="{6840C858-262A-4E9E-9908-309B17236575}" presName="parentLin" presStyleCnt="0"/>
      <dgm:spPr/>
    </dgm:pt>
    <dgm:pt modelId="{27D2DC36-9475-486A-99B3-B26A56B6FEF7}" type="pres">
      <dgm:prSet presAssocID="{6840C858-262A-4E9E-9908-309B1723657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4287266-CD09-495C-A7E5-C72B88B5FBFF}" type="pres">
      <dgm:prSet presAssocID="{6840C858-262A-4E9E-9908-309B1723657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2ED42-41F7-42F3-8B14-B7216CF9BB24}" type="pres">
      <dgm:prSet presAssocID="{6840C858-262A-4E9E-9908-309B17236575}" presName="negativeSpace" presStyleCnt="0"/>
      <dgm:spPr/>
    </dgm:pt>
    <dgm:pt modelId="{5A050A30-EB06-4E08-BD63-057C51FB07AC}" type="pres">
      <dgm:prSet presAssocID="{6840C858-262A-4E9E-9908-309B17236575}" presName="childText" presStyleLbl="conFgAcc1" presStyleIdx="0" presStyleCnt="5">
        <dgm:presLayoutVars>
          <dgm:bulletEnabled val="1"/>
        </dgm:presLayoutVars>
      </dgm:prSet>
      <dgm:spPr/>
    </dgm:pt>
    <dgm:pt modelId="{214D105C-EAA3-4987-80A3-B7548CD2C78A}" type="pres">
      <dgm:prSet presAssocID="{0707DBB5-9D64-4FC4-AE62-1903C7CFCFA6}" presName="spaceBetweenRectangles" presStyleCnt="0"/>
      <dgm:spPr/>
    </dgm:pt>
    <dgm:pt modelId="{BEAC3458-1C7D-4711-BF35-4B898030F78C}" type="pres">
      <dgm:prSet presAssocID="{D5A2036B-1358-4CDA-A078-FD41EA9D31E9}" presName="parentLin" presStyleCnt="0"/>
      <dgm:spPr/>
    </dgm:pt>
    <dgm:pt modelId="{B8E26AF4-5179-4AF8-BF6A-0716D9197BA3}" type="pres">
      <dgm:prSet presAssocID="{D5A2036B-1358-4CDA-A078-FD41EA9D31E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302FE72-AA72-4980-978F-402D3AF62AAC}" type="pres">
      <dgm:prSet presAssocID="{D5A2036B-1358-4CDA-A078-FD41EA9D31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F4A10-3A48-45AB-8160-F35F2051B89A}" type="pres">
      <dgm:prSet presAssocID="{D5A2036B-1358-4CDA-A078-FD41EA9D31E9}" presName="negativeSpace" presStyleCnt="0"/>
      <dgm:spPr/>
    </dgm:pt>
    <dgm:pt modelId="{7FB76EDE-FE99-4A7C-9C1B-77C3A7A1F7EE}" type="pres">
      <dgm:prSet presAssocID="{D5A2036B-1358-4CDA-A078-FD41EA9D31E9}" presName="childText" presStyleLbl="conFgAcc1" presStyleIdx="1" presStyleCnt="5">
        <dgm:presLayoutVars>
          <dgm:bulletEnabled val="1"/>
        </dgm:presLayoutVars>
      </dgm:prSet>
      <dgm:spPr/>
    </dgm:pt>
    <dgm:pt modelId="{A47A09BB-086B-4663-AE3E-C10F920A4F7A}" type="pres">
      <dgm:prSet presAssocID="{5E008CAB-6A77-4508-B18C-1A0A6D60EDE7}" presName="spaceBetweenRectangles" presStyleCnt="0"/>
      <dgm:spPr/>
    </dgm:pt>
    <dgm:pt modelId="{0D79BA1F-BF9F-45AC-B46C-51C531F2E8EE}" type="pres">
      <dgm:prSet presAssocID="{3DA16008-2484-45F8-A263-4503F640BA3B}" presName="parentLin" presStyleCnt="0"/>
      <dgm:spPr/>
    </dgm:pt>
    <dgm:pt modelId="{F23E2896-0183-4264-8346-C6EA75C5B057}" type="pres">
      <dgm:prSet presAssocID="{3DA16008-2484-45F8-A263-4503F640BA3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331D573-354B-4568-A1E2-BE4D2CBE77EE}" type="pres">
      <dgm:prSet presAssocID="{3DA16008-2484-45F8-A263-4503F640BA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C89AF-D4F6-49E6-BFA3-02A719DACB7C}" type="pres">
      <dgm:prSet presAssocID="{3DA16008-2484-45F8-A263-4503F640BA3B}" presName="negativeSpace" presStyleCnt="0"/>
      <dgm:spPr/>
    </dgm:pt>
    <dgm:pt modelId="{B0FAC87D-A9E7-4EC8-B6FE-31C6612C31E3}" type="pres">
      <dgm:prSet presAssocID="{3DA16008-2484-45F8-A263-4503F640BA3B}" presName="childText" presStyleLbl="conFgAcc1" presStyleIdx="2" presStyleCnt="5">
        <dgm:presLayoutVars>
          <dgm:bulletEnabled val="1"/>
        </dgm:presLayoutVars>
      </dgm:prSet>
      <dgm:spPr/>
    </dgm:pt>
    <dgm:pt modelId="{F32C4090-6B6A-4355-804E-E0D0042BF5BE}" type="pres">
      <dgm:prSet presAssocID="{042C32CA-4F37-4857-B885-D1CD54A39967}" presName="spaceBetweenRectangles" presStyleCnt="0"/>
      <dgm:spPr/>
    </dgm:pt>
    <dgm:pt modelId="{DCADA76F-C189-4467-960A-207C7808413A}" type="pres">
      <dgm:prSet presAssocID="{AA78D69A-E174-491E-B837-42436622E8F9}" presName="parentLin" presStyleCnt="0"/>
      <dgm:spPr/>
    </dgm:pt>
    <dgm:pt modelId="{59113341-AFD8-47AB-99A4-821191BE8E75}" type="pres">
      <dgm:prSet presAssocID="{AA78D69A-E174-491E-B837-42436622E8F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B7E4534-6E1B-489C-B25F-5B96A212ED8E}" type="pres">
      <dgm:prSet presAssocID="{AA78D69A-E174-491E-B837-42436622E8F9}" presName="parentText" presStyleLbl="node1" presStyleIdx="3" presStyleCnt="5" custLinFactNeighborX="6713" custLinFactNeighborY="-1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F9D8-AC9F-4900-BB5A-062D5389397E}" type="pres">
      <dgm:prSet presAssocID="{AA78D69A-E174-491E-B837-42436622E8F9}" presName="negativeSpace" presStyleCnt="0"/>
      <dgm:spPr/>
    </dgm:pt>
    <dgm:pt modelId="{1687DCAD-4B33-45FF-862D-26B79C74D2C8}" type="pres">
      <dgm:prSet presAssocID="{AA78D69A-E174-491E-B837-42436622E8F9}" presName="childText" presStyleLbl="conFgAcc1" presStyleIdx="3" presStyleCnt="5">
        <dgm:presLayoutVars>
          <dgm:bulletEnabled val="1"/>
        </dgm:presLayoutVars>
      </dgm:prSet>
      <dgm:spPr/>
    </dgm:pt>
    <dgm:pt modelId="{A6A875C2-E813-4D1B-BEB3-DB77987A33D1}" type="pres">
      <dgm:prSet presAssocID="{0A0F07EF-0D02-46BB-AB9E-90C92E45ABC6}" presName="spaceBetweenRectangles" presStyleCnt="0"/>
      <dgm:spPr/>
    </dgm:pt>
    <dgm:pt modelId="{636C3E15-8BE6-4038-95C7-2487B7BF3F52}" type="pres">
      <dgm:prSet presAssocID="{D066CB37-9497-43D3-8A4F-F067E8A54747}" presName="parentLin" presStyleCnt="0"/>
      <dgm:spPr/>
    </dgm:pt>
    <dgm:pt modelId="{0C2C590B-2E3C-4B2D-B76D-6E6D8B3A8658}" type="pres">
      <dgm:prSet presAssocID="{D066CB37-9497-43D3-8A4F-F067E8A5474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1DF759-6838-470C-826C-6197951806D5}" type="pres">
      <dgm:prSet presAssocID="{D066CB37-9497-43D3-8A4F-F067E8A5474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A16CC-042B-49C5-8183-580E658A86A6}" type="pres">
      <dgm:prSet presAssocID="{D066CB37-9497-43D3-8A4F-F067E8A54747}" presName="negativeSpace" presStyleCnt="0"/>
      <dgm:spPr/>
    </dgm:pt>
    <dgm:pt modelId="{AD73EFB5-A9D2-427B-A87B-5B6387196FC8}" type="pres">
      <dgm:prSet presAssocID="{D066CB37-9497-43D3-8A4F-F067E8A5474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10A744-1A1C-46D1-A675-4714707F29B0}" type="presOf" srcId="{6840C858-262A-4E9E-9908-309B17236575}" destId="{24287266-CD09-495C-A7E5-C72B88B5FBFF}" srcOrd="1" destOrd="0" presId="urn:microsoft.com/office/officeart/2005/8/layout/list1"/>
    <dgm:cxn modelId="{0ADA9264-F325-4DBF-A85B-F917B9831F2D}" srcId="{DC64E45C-61CA-429C-9032-777236F0CDC5}" destId="{6840C858-262A-4E9E-9908-309B17236575}" srcOrd="0" destOrd="0" parTransId="{1B256F8E-C2FB-4C1B-B7FE-26DAB77D64FC}" sibTransId="{0707DBB5-9D64-4FC4-AE62-1903C7CFCFA6}"/>
    <dgm:cxn modelId="{712584F5-912D-4CFC-9262-006C4316B0A5}" srcId="{DC64E45C-61CA-429C-9032-777236F0CDC5}" destId="{D066CB37-9497-43D3-8A4F-F067E8A54747}" srcOrd="4" destOrd="0" parTransId="{15A9D60D-2187-4C1E-9273-8547CF26E0A6}" sibTransId="{7F0577CF-9AF1-4F59-822E-12FEAEC4AB04}"/>
    <dgm:cxn modelId="{23F279A0-7E56-4233-A567-2277BB71567E}" type="presOf" srcId="{D066CB37-9497-43D3-8A4F-F067E8A54747}" destId="{0C2C590B-2E3C-4B2D-B76D-6E6D8B3A8658}" srcOrd="0" destOrd="0" presId="urn:microsoft.com/office/officeart/2005/8/layout/list1"/>
    <dgm:cxn modelId="{7D045E52-15B8-4F94-A3F1-7E34A0CFBD3A}" type="presOf" srcId="{AA78D69A-E174-491E-B837-42436622E8F9}" destId="{59113341-AFD8-47AB-99A4-821191BE8E75}" srcOrd="0" destOrd="0" presId="urn:microsoft.com/office/officeart/2005/8/layout/list1"/>
    <dgm:cxn modelId="{67611A62-7668-4955-9C18-2B47BA3F6C9D}" type="presOf" srcId="{6840C858-262A-4E9E-9908-309B17236575}" destId="{27D2DC36-9475-486A-99B3-B26A56B6FEF7}" srcOrd="0" destOrd="0" presId="urn:microsoft.com/office/officeart/2005/8/layout/list1"/>
    <dgm:cxn modelId="{5247BC6F-F70A-40DA-8885-DEFD1EE59040}" type="presOf" srcId="{D066CB37-9497-43D3-8A4F-F067E8A54747}" destId="{CE1DF759-6838-470C-826C-6197951806D5}" srcOrd="1" destOrd="0" presId="urn:microsoft.com/office/officeart/2005/8/layout/list1"/>
    <dgm:cxn modelId="{72D12D5D-D247-49C4-8450-4FB2FB0E464A}" type="presOf" srcId="{AA78D69A-E174-491E-B837-42436622E8F9}" destId="{AB7E4534-6E1B-489C-B25F-5B96A212ED8E}" srcOrd="1" destOrd="0" presId="urn:microsoft.com/office/officeart/2005/8/layout/list1"/>
    <dgm:cxn modelId="{6B193854-B1B8-460E-B4CE-541A91391F98}" type="presOf" srcId="{3DA16008-2484-45F8-A263-4503F640BA3B}" destId="{F23E2896-0183-4264-8346-C6EA75C5B057}" srcOrd="0" destOrd="0" presId="urn:microsoft.com/office/officeart/2005/8/layout/list1"/>
    <dgm:cxn modelId="{5C4DC776-9FA8-4CAE-9889-6FD6C1A543EA}" type="presOf" srcId="{3DA16008-2484-45F8-A263-4503F640BA3B}" destId="{1331D573-354B-4568-A1E2-BE4D2CBE77EE}" srcOrd="1" destOrd="0" presId="urn:microsoft.com/office/officeart/2005/8/layout/list1"/>
    <dgm:cxn modelId="{5CBDA760-354C-485B-BFD0-6E278BE178B8}" srcId="{DC64E45C-61CA-429C-9032-777236F0CDC5}" destId="{AA78D69A-E174-491E-B837-42436622E8F9}" srcOrd="3" destOrd="0" parTransId="{F39FCFF9-AB42-4140-98AC-F8FE25F150CC}" sibTransId="{0A0F07EF-0D02-46BB-AB9E-90C92E45ABC6}"/>
    <dgm:cxn modelId="{74C4BAD5-F959-4BB9-A240-DC82C4E9B27E}" type="presOf" srcId="{D5A2036B-1358-4CDA-A078-FD41EA9D31E9}" destId="{C302FE72-AA72-4980-978F-402D3AF62AAC}" srcOrd="1" destOrd="0" presId="urn:microsoft.com/office/officeart/2005/8/layout/list1"/>
    <dgm:cxn modelId="{8CE0065B-78F5-4B9F-B9BC-8CF0D3853DD0}" srcId="{DC64E45C-61CA-429C-9032-777236F0CDC5}" destId="{3DA16008-2484-45F8-A263-4503F640BA3B}" srcOrd="2" destOrd="0" parTransId="{B324639D-4936-4F2F-84F2-A25D4D1AF1F3}" sibTransId="{042C32CA-4F37-4857-B885-D1CD54A39967}"/>
    <dgm:cxn modelId="{B0071C37-C5FD-4EFB-9342-671BBB418365}" srcId="{DC64E45C-61CA-429C-9032-777236F0CDC5}" destId="{D5A2036B-1358-4CDA-A078-FD41EA9D31E9}" srcOrd="1" destOrd="0" parTransId="{BBC7D309-EA87-42A6-8073-638C60AF4550}" sibTransId="{5E008CAB-6A77-4508-B18C-1A0A6D60EDE7}"/>
    <dgm:cxn modelId="{1BC42128-EB5A-4A91-A65B-364E91AE4444}" type="presOf" srcId="{DC64E45C-61CA-429C-9032-777236F0CDC5}" destId="{03251F2E-E186-4C00-ACD1-0147EAF444B9}" srcOrd="0" destOrd="0" presId="urn:microsoft.com/office/officeart/2005/8/layout/list1"/>
    <dgm:cxn modelId="{1D075ED7-957A-47B5-9C9B-217DB01492BF}" type="presOf" srcId="{D5A2036B-1358-4CDA-A078-FD41EA9D31E9}" destId="{B8E26AF4-5179-4AF8-BF6A-0716D9197BA3}" srcOrd="0" destOrd="0" presId="urn:microsoft.com/office/officeart/2005/8/layout/list1"/>
    <dgm:cxn modelId="{97445061-A4A2-4F53-B22C-CF76B07A9604}" type="presParOf" srcId="{03251F2E-E186-4C00-ACD1-0147EAF444B9}" destId="{B20DCB4C-EA86-4B54-9D30-E4466B912B7A}" srcOrd="0" destOrd="0" presId="urn:microsoft.com/office/officeart/2005/8/layout/list1"/>
    <dgm:cxn modelId="{0D8C76F4-6157-48EE-BA37-9DE8ED82849C}" type="presParOf" srcId="{B20DCB4C-EA86-4B54-9D30-E4466B912B7A}" destId="{27D2DC36-9475-486A-99B3-B26A56B6FEF7}" srcOrd="0" destOrd="0" presId="urn:microsoft.com/office/officeart/2005/8/layout/list1"/>
    <dgm:cxn modelId="{1F1C656D-A672-416C-AEEB-1C03C40AD670}" type="presParOf" srcId="{B20DCB4C-EA86-4B54-9D30-E4466B912B7A}" destId="{24287266-CD09-495C-A7E5-C72B88B5FBFF}" srcOrd="1" destOrd="0" presId="urn:microsoft.com/office/officeart/2005/8/layout/list1"/>
    <dgm:cxn modelId="{A26CFEC7-41D5-498B-A72B-322AE7C89361}" type="presParOf" srcId="{03251F2E-E186-4C00-ACD1-0147EAF444B9}" destId="{F0C2ED42-41F7-42F3-8B14-B7216CF9BB24}" srcOrd="1" destOrd="0" presId="urn:microsoft.com/office/officeart/2005/8/layout/list1"/>
    <dgm:cxn modelId="{66309143-F2E9-491D-97B8-45F5243B504E}" type="presParOf" srcId="{03251F2E-E186-4C00-ACD1-0147EAF444B9}" destId="{5A050A30-EB06-4E08-BD63-057C51FB07AC}" srcOrd="2" destOrd="0" presId="urn:microsoft.com/office/officeart/2005/8/layout/list1"/>
    <dgm:cxn modelId="{1B72839E-E3AC-46CF-9642-C88B27D650EB}" type="presParOf" srcId="{03251F2E-E186-4C00-ACD1-0147EAF444B9}" destId="{214D105C-EAA3-4987-80A3-B7548CD2C78A}" srcOrd="3" destOrd="0" presId="urn:microsoft.com/office/officeart/2005/8/layout/list1"/>
    <dgm:cxn modelId="{66DBD1DD-37ED-43DF-9A43-C48A39802CBD}" type="presParOf" srcId="{03251F2E-E186-4C00-ACD1-0147EAF444B9}" destId="{BEAC3458-1C7D-4711-BF35-4B898030F78C}" srcOrd="4" destOrd="0" presId="urn:microsoft.com/office/officeart/2005/8/layout/list1"/>
    <dgm:cxn modelId="{A5C3D085-ABCB-4B1E-9C55-77F51DA57775}" type="presParOf" srcId="{BEAC3458-1C7D-4711-BF35-4B898030F78C}" destId="{B8E26AF4-5179-4AF8-BF6A-0716D9197BA3}" srcOrd="0" destOrd="0" presId="urn:microsoft.com/office/officeart/2005/8/layout/list1"/>
    <dgm:cxn modelId="{210D2724-CAA7-459C-96B9-B29FE340AC22}" type="presParOf" srcId="{BEAC3458-1C7D-4711-BF35-4B898030F78C}" destId="{C302FE72-AA72-4980-978F-402D3AF62AAC}" srcOrd="1" destOrd="0" presId="urn:microsoft.com/office/officeart/2005/8/layout/list1"/>
    <dgm:cxn modelId="{54BD1696-B421-468C-A269-F001D361F4E4}" type="presParOf" srcId="{03251F2E-E186-4C00-ACD1-0147EAF444B9}" destId="{9E4F4A10-3A48-45AB-8160-F35F2051B89A}" srcOrd="5" destOrd="0" presId="urn:microsoft.com/office/officeart/2005/8/layout/list1"/>
    <dgm:cxn modelId="{DABBC108-3D8D-48DB-9F61-FEF067903C12}" type="presParOf" srcId="{03251F2E-E186-4C00-ACD1-0147EAF444B9}" destId="{7FB76EDE-FE99-4A7C-9C1B-77C3A7A1F7EE}" srcOrd="6" destOrd="0" presId="urn:microsoft.com/office/officeart/2005/8/layout/list1"/>
    <dgm:cxn modelId="{9867F421-341D-4F0C-A7C6-ACC2316F6AEF}" type="presParOf" srcId="{03251F2E-E186-4C00-ACD1-0147EAF444B9}" destId="{A47A09BB-086B-4663-AE3E-C10F920A4F7A}" srcOrd="7" destOrd="0" presId="urn:microsoft.com/office/officeart/2005/8/layout/list1"/>
    <dgm:cxn modelId="{5AF2325F-EE4C-43D6-8CFD-D915C2800762}" type="presParOf" srcId="{03251F2E-E186-4C00-ACD1-0147EAF444B9}" destId="{0D79BA1F-BF9F-45AC-B46C-51C531F2E8EE}" srcOrd="8" destOrd="0" presId="urn:microsoft.com/office/officeart/2005/8/layout/list1"/>
    <dgm:cxn modelId="{53422408-FA83-4082-8B31-7A82DC1F13EC}" type="presParOf" srcId="{0D79BA1F-BF9F-45AC-B46C-51C531F2E8EE}" destId="{F23E2896-0183-4264-8346-C6EA75C5B057}" srcOrd="0" destOrd="0" presId="urn:microsoft.com/office/officeart/2005/8/layout/list1"/>
    <dgm:cxn modelId="{C9338FE5-EFB2-406E-962A-A213A8DEDA53}" type="presParOf" srcId="{0D79BA1F-BF9F-45AC-B46C-51C531F2E8EE}" destId="{1331D573-354B-4568-A1E2-BE4D2CBE77EE}" srcOrd="1" destOrd="0" presId="urn:microsoft.com/office/officeart/2005/8/layout/list1"/>
    <dgm:cxn modelId="{0340A744-5D17-4086-98A3-17B3F34ECA7C}" type="presParOf" srcId="{03251F2E-E186-4C00-ACD1-0147EAF444B9}" destId="{9A5C89AF-D4F6-49E6-BFA3-02A719DACB7C}" srcOrd="9" destOrd="0" presId="urn:microsoft.com/office/officeart/2005/8/layout/list1"/>
    <dgm:cxn modelId="{AC1A031E-9BCB-4FBF-9FBE-9363095D26FE}" type="presParOf" srcId="{03251F2E-E186-4C00-ACD1-0147EAF444B9}" destId="{B0FAC87D-A9E7-4EC8-B6FE-31C6612C31E3}" srcOrd="10" destOrd="0" presId="urn:microsoft.com/office/officeart/2005/8/layout/list1"/>
    <dgm:cxn modelId="{13010053-01E8-42C1-AE1B-EFFF0221874C}" type="presParOf" srcId="{03251F2E-E186-4C00-ACD1-0147EAF444B9}" destId="{F32C4090-6B6A-4355-804E-E0D0042BF5BE}" srcOrd="11" destOrd="0" presId="urn:microsoft.com/office/officeart/2005/8/layout/list1"/>
    <dgm:cxn modelId="{9BEA0098-E42B-4933-83A7-DC7CA7F1492F}" type="presParOf" srcId="{03251F2E-E186-4C00-ACD1-0147EAF444B9}" destId="{DCADA76F-C189-4467-960A-207C7808413A}" srcOrd="12" destOrd="0" presId="urn:microsoft.com/office/officeart/2005/8/layout/list1"/>
    <dgm:cxn modelId="{59C3E107-F9D2-42E9-944A-EA894097EFC0}" type="presParOf" srcId="{DCADA76F-C189-4467-960A-207C7808413A}" destId="{59113341-AFD8-47AB-99A4-821191BE8E75}" srcOrd="0" destOrd="0" presId="urn:microsoft.com/office/officeart/2005/8/layout/list1"/>
    <dgm:cxn modelId="{2E258411-A175-4983-8206-6808BC400E8B}" type="presParOf" srcId="{DCADA76F-C189-4467-960A-207C7808413A}" destId="{AB7E4534-6E1B-489C-B25F-5B96A212ED8E}" srcOrd="1" destOrd="0" presId="urn:microsoft.com/office/officeart/2005/8/layout/list1"/>
    <dgm:cxn modelId="{68C06F37-E393-40A4-AF19-AA37C1DDF447}" type="presParOf" srcId="{03251F2E-E186-4C00-ACD1-0147EAF444B9}" destId="{A96EF9D8-AC9F-4900-BB5A-062D5389397E}" srcOrd="13" destOrd="0" presId="urn:microsoft.com/office/officeart/2005/8/layout/list1"/>
    <dgm:cxn modelId="{E950E9EA-F9DB-450F-A0FC-A9783C8166B0}" type="presParOf" srcId="{03251F2E-E186-4C00-ACD1-0147EAF444B9}" destId="{1687DCAD-4B33-45FF-862D-26B79C74D2C8}" srcOrd="14" destOrd="0" presId="urn:microsoft.com/office/officeart/2005/8/layout/list1"/>
    <dgm:cxn modelId="{F7D5E3F0-CEE0-4275-A67E-B82DAEF9028D}" type="presParOf" srcId="{03251F2E-E186-4C00-ACD1-0147EAF444B9}" destId="{A6A875C2-E813-4D1B-BEB3-DB77987A33D1}" srcOrd="15" destOrd="0" presId="urn:microsoft.com/office/officeart/2005/8/layout/list1"/>
    <dgm:cxn modelId="{37A6172A-B364-48CF-B6A1-683F09743FBC}" type="presParOf" srcId="{03251F2E-E186-4C00-ACD1-0147EAF444B9}" destId="{636C3E15-8BE6-4038-95C7-2487B7BF3F52}" srcOrd="16" destOrd="0" presId="urn:microsoft.com/office/officeart/2005/8/layout/list1"/>
    <dgm:cxn modelId="{3D4FF417-2BE7-4E0F-8B93-BA7029EDD923}" type="presParOf" srcId="{636C3E15-8BE6-4038-95C7-2487B7BF3F52}" destId="{0C2C590B-2E3C-4B2D-B76D-6E6D8B3A8658}" srcOrd="0" destOrd="0" presId="urn:microsoft.com/office/officeart/2005/8/layout/list1"/>
    <dgm:cxn modelId="{209A21AD-2486-4EE4-9BF1-9D562D41D2EC}" type="presParOf" srcId="{636C3E15-8BE6-4038-95C7-2487B7BF3F52}" destId="{CE1DF759-6838-470C-826C-6197951806D5}" srcOrd="1" destOrd="0" presId="urn:microsoft.com/office/officeart/2005/8/layout/list1"/>
    <dgm:cxn modelId="{6AC1DED5-B5E9-4B0D-B570-CC4B54110BD2}" type="presParOf" srcId="{03251F2E-E186-4C00-ACD1-0147EAF444B9}" destId="{90DA16CC-042B-49C5-8183-580E658A86A6}" srcOrd="17" destOrd="0" presId="urn:microsoft.com/office/officeart/2005/8/layout/list1"/>
    <dgm:cxn modelId="{F1C13684-FD94-4397-B02D-2E42DC404113}" type="presParOf" srcId="{03251F2E-E186-4C00-ACD1-0147EAF444B9}" destId="{AD73EFB5-A9D2-427B-A87B-5B6387196F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48F73F-68A7-4AF1-8D65-62CEC3F1ABD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5575EF-AABF-45BF-A6D5-682FCCBEB2CD}">
      <dgm:prSet/>
      <dgm:spPr/>
      <dgm:t>
        <a:bodyPr/>
        <a:lstStyle/>
        <a:p>
          <a:pPr rtl="0"/>
          <a:r>
            <a:rPr lang="ru-RU" b="1" dirty="0" smtClean="0"/>
            <a:t>Заявление на прохождение государственной итоговой аттестации подается/изменяется обучающимися в образовательной организации по месту обучения в срок до </a:t>
          </a:r>
          <a:r>
            <a:rPr lang="ru-RU" b="1" dirty="0" smtClean="0">
              <a:solidFill>
                <a:srgbClr val="C00000"/>
              </a:solidFill>
            </a:rPr>
            <a:t>1 февраля текущего календарного года</a:t>
          </a:r>
          <a:endParaRPr lang="ru-RU" dirty="0">
            <a:solidFill>
              <a:srgbClr val="C00000"/>
            </a:solidFill>
          </a:endParaRPr>
        </a:p>
      </dgm:t>
    </dgm:pt>
    <dgm:pt modelId="{AD19D3AA-AAF6-4113-B323-5AEB35C4ABBD}" type="parTrans" cxnId="{C131C10C-8AF1-4CA9-A655-095810FABE84}">
      <dgm:prSet/>
      <dgm:spPr/>
      <dgm:t>
        <a:bodyPr/>
        <a:lstStyle/>
        <a:p>
          <a:endParaRPr lang="ru-RU"/>
        </a:p>
      </dgm:t>
    </dgm:pt>
    <dgm:pt modelId="{35FE752E-367D-4377-A7AC-EE209F599B50}" type="sibTrans" cxnId="{C131C10C-8AF1-4CA9-A655-095810FABE84}">
      <dgm:prSet/>
      <dgm:spPr/>
      <dgm:t>
        <a:bodyPr/>
        <a:lstStyle/>
        <a:p>
          <a:endParaRPr lang="ru-RU"/>
        </a:p>
      </dgm:t>
    </dgm:pt>
    <dgm:pt modelId="{8E410DD8-F76F-4BD8-B3D0-9BC7E26F07B4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Начинается сбор и регистрация заявлений </a:t>
          </a:r>
          <a:r>
            <a:rPr lang="ru-RU" dirty="0" smtClean="0">
              <a:solidFill>
                <a:srgbClr val="0066FF"/>
              </a:solidFill>
            </a:rPr>
            <a:t>сразу после утверждении приказа МОПОСО об организации ГИА на территории Свердловской области – </a:t>
          </a:r>
          <a:r>
            <a:rPr lang="ru-RU" dirty="0" smtClean="0">
              <a:solidFill>
                <a:schemeClr val="tx2"/>
              </a:solidFill>
            </a:rPr>
            <a:t>примерно с 15 декабря</a:t>
          </a:r>
          <a:r>
            <a:rPr lang="ru-RU" dirty="0" smtClean="0">
              <a:solidFill>
                <a:srgbClr val="0066FF"/>
              </a:solidFill>
            </a:rPr>
            <a:t>. Загрузка информации о выборе экзаменов до 16 января. Выгрузка и сверка – выпускники + родители до 23 января, коррекция ошибок в РИС +  повторная проверка должна закончиться 26-27 января.</a:t>
          </a:r>
          <a:endParaRPr lang="ru-RU" dirty="0">
            <a:solidFill>
              <a:srgbClr val="0066FF"/>
            </a:solidFill>
          </a:endParaRPr>
        </a:p>
      </dgm:t>
    </dgm:pt>
    <dgm:pt modelId="{3038EECE-06B5-4AF0-AFB2-07CF55501B71}" type="parTrans" cxnId="{008EFFB1-DE27-4398-86F8-30C710B1A52F}">
      <dgm:prSet/>
      <dgm:spPr/>
      <dgm:t>
        <a:bodyPr/>
        <a:lstStyle/>
        <a:p>
          <a:endParaRPr lang="ru-RU"/>
        </a:p>
      </dgm:t>
    </dgm:pt>
    <dgm:pt modelId="{52F80189-09D5-4A15-9226-21DA46FCD0CB}" type="sibTrans" cxnId="{008EFFB1-DE27-4398-86F8-30C710B1A52F}">
      <dgm:prSet/>
      <dgm:spPr/>
      <dgm:t>
        <a:bodyPr/>
        <a:lstStyle/>
        <a:p>
          <a:endParaRPr lang="ru-RU"/>
        </a:p>
      </dgm:t>
    </dgm:pt>
    <dgm:pt modelId="{86A7A78C-30D3-42B4-A242-DDFD80475FC3}" type="pres">
      <dgm:prSet presAssocID="{EB48F73F-68A7-4AF1-8D65-62CEC3F1A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61971-9210-48DF-B387-1B0043EB9C28}" type="pres">
      <dgm:prSet presAssocID="{835575EF-AABF-45BF-A6D5-682FCCBEB2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3FC3A-8A95-4AD5-8576-B268DC6ED9A9}" type="pres">
      <dgm:prSet presAssocID="{35FE752E-367D-4377-A7AC-EE209F599B50}" presName="spacer" presStyleCnt="0"/>
      <dgm:spPr/>
      <dgm:t>
        <a:bodyPr/>
        <a:lstStyle/>
        <a:p>
          <a:endParaRPr lang="ru-RU"/>
        </a:p>
      </dgm:t>
    </dgm:pt>
    <dgm:pt modelId="{4ACCF12C-9558-4A47-9A96-0B34D60D3154}" type="pres">
      <dgm:prSet presAssocID="{8E410DD8-F76F-4BD8-B3D0-9BC7E26F07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29586-3CFF-4F49-B77F-4A766C468492}" type="presOf" srcId="{EB48F73F-68A7-4AF1-8D65-62CEC3F1ABDF}" destId="{86A7A78C-30D3-42B4-A242-DDFD80475FC3}" srcOrd="0" destOrd="0" presId="urn:microsoft.com/office/officeart/2005/8/layout/vList2"/>
    <dgm:cxn modelId="{3103A556-9FF2-413C-B3F5-25FB164EB3A5}" type="presOf" srcId="{8E410DD8-F76F-4BD8-B3D0-9BC7E26F07B4}" destId="{4ACCF12C-9558-4A47-9A96-0B34D60D3154}" srcOrd="0" destOrd="0" presId="urn:microsoft.com/office/officeart/2005/8/layout/vList2"/>
    <dgm:cxn modelId="{C131C10C-8AF1-4CA9-A655-095810FABE84}" srcId="{EB48F73F-68A7-4AF1-8D65-62CEC3F1ABDF}" destId="{835575EF-AABF-45BF-A6D5-682FCCBEB2CD}" srcOrd="0" destOrd="0" parTransId="{AD19D3AA-AAF6-4113-B323-5AEB35C4ABBD}" sibTransId="{35FE752E-367D-4377-A7AC-EE209F599B50}"/>
    <dgm:cxn modelId="{008EFFB1-DE27-4398-86F8-30C710B1A52F}" srcId="{EB48F73F-68A7-4AF1-8D65-62CEC3F1ABDF}" destId="{8E410DD8-F76F-4BD8-B3D0-9BC7E26F07B4}" srcOrd="1" destOrd="0" parTransId="{3038EECE-06B5-4AF0-AFB2-07CF55501B71}" sibTransId="{52F80189-09D5-4A15-9226-21DA46FCD0CB}"/>
    <dgm:cxn modelId="{0B74F213-12D6-4553-AFF8-94AEE6803218}" type="presOf" srcId="{835575EF-AABF-45BF-A6D5-682FCCBEB2CD}" destId="{11361971-9210-48DF-B387-1B0043EB9C28}" srcOrd="0" destOrd="0" presId="urn:microsoft.com/office/officeart/2005/8/layout/vList2"/>
    <dgm:cxn modelId="{84BFFA22-9C42-4B78-BC17-15E3E3048B76}" type="presParOf" srcId="{86A7A78C-30D3-42B4-A242-DDFD80475FC3}" destId="{11361971-9210-48DF-B387-1B0043EB9C28}" srcOrd="0" destOrd="0" presId="urn:microsoft.com/office/officeart/2005/8/layout/vList2"/>
    <dgm:cxn modelId="{726D694B-8AC8-4A02-9DC9-9AF06FFB4786}" type="presParOf" srcId="{86A7A78C-30D3-42B4-A242-DDFD80475FC3}" destId="{0433FC3A-8A95-4AD5-8576-B268DC6ED9A9}" srcOrd="1" destOrd="0" presId="urn:microsoft.com/office/officeart/2005/8/layout/vList2"/>
    <dgm:cxn modelId="{E69344DF-CACA-4CCE-92C6-9B902D06F512}" type="presParOf" srcId="{86A7A78C-30D3-42B4-A242-DDFD80475FC3}" destId="{4ACCF12C-9558-4A47-9A96-0B34D60D31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0AE6D-A67A-42C4-A25E-3A03ECAFCB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4BC39-4557-415D-9400-EFB9B0548B97}">
      <dgm:prSet/>
      <dgm:spPr/>
      <dgm:t>
        <a:bodyPr/>
        <a:lstStyle/>
        <a:p>
          <a:pPr rtl="0"/>
          <a:r>
            <a:rPr lang="ru-RU" b="1" dirty="0" smtClean="0"/>
            <a:t>Допуск участников с 9-00 (рекомендуемое время  входа в кабинеты 9-30)</a:t>
          </a:r>
          <a:endParaRPr lang="ru-RU" dirty="0"/>
        </a:p>
      </dgm:t>
    </dgm:pt>
    <dgm:pt modelId="{E79AC3BE-210A-4CB6-8FA1-9A56AE44363D}" type="parTrans" cxnId="{289972F2-A194-4839-B2A9-76530545F02D}">
      <dgm:prSet/>
      <dgm:spPr/>
      <dgm:t>
        <a:bodyPr/>
        <a:lstStyle/>
        <a:p>
          <a:endParaRPr lang="ru-RU"/>
        </a:p>
      </dgm:t>
    </dgm:pt>
    <dgm:pt modelId="{54A486EE-AD15-4DCF-B8C5-2AC87C1BF104}" type="sibTrans" cxnId="{289972F2-A194-4839-B2A9-76530545F02D}">
      <dgm:prSet/>
      <dgm:spPr/>
      <dgm:t>
        <a:bodyPr/>
        <a:lstStyle/>
        <a:p>
          <a:endParaRPr lang="ru-RU"/>
        </a:p>
      </dgm:t>
    </dgm:pt>
    <dgm:pt modelId="{BE50235E-1D22-4CE3-86FA-D3936FB9CC05}">
      <dgm:prSet/>
      <dgm:spPr/>
      <dgm:t>
        <a:bodyPr/>
        <a:lstStyle/>
        <a:p>
          <a:pPr rtl="0"/>
          <a:r>
            <a:rPr lang="ru-RU" b="1" dirty="0" smtClean="0"/>
            <a:t>Наличии участника ИС в списках, закрепленных за ОО</a:t>
          </a:r>
          <a:endParaRPr lang="ru-RU" dirty="0"/>
        </a:p>
      </dgm:t>
    </dgm:pt>
    <dgm:pt modelId="{8FA5390E-AF72-4481-9393-457CEDF914A9}" type="parTrans" cxnId="{D7290924-AD35-411A-9519-A9106E2D051B}">
      <dgm:prSet/>
      <dgm:spPr/>
      <dgm:t>
        <a:bodyPr/>
        <a:lstStyle/>
        <a:p>
          <a:endParaRPr lang="ru-RU"/>
        </a:p>
      </dgm:t>
    </dgm:pt>
    <dgm:pt modelId="{23800990-6ABD-434E-831E-14E1E4CB06FC}" type="sibTrans" cxnId="{D7290924-AD35-411A-9519-A9106E2D051B}">
      <dgm:prSet/>
      <dgm:spPr/>
      <dgm:t>
        <a:bodyPr/>
        <a:lstStyle/>
        <a:p>
          <a:endParaRPr lang="ru-RU"/>
        </a:p>
      </dgm:t>
    </dgm:pt>
    <dgm:pt modelId="{07DCE938-4C31-4D36-ABC9-8F38DB1261A4}">
      <dgm:prSet/>
      <dgm:spPr/>
      <dgm:t>
        <a:bodyPr/>
        <a:lstStyle/>
        <a:p>
          <a:pPr rtl="0"/>
          <a:r>
            <a:rPr lang="ru-RU" b="1" dirty="0" smtClean="0"/>
            <a:t>Наличии документа  удостоверяющего личность  - паспорта</a:t>
          </a:r>
          <a:endParaRPr lang="ru-RU" dirty="0"/>
        </a:p>
      </dgm:t>
    </dgm:pt>
    <dgm:pt modelId="{E761E1A2-3661-46F0-80AF-6268BC7CF59A}" type="parTrans" cxnId="{A68F8632-6533-420A-98FA-D309ED799FA9}">
      <dgm:prSet/>
      <dgm:spPr/>
      <dgm:t>
        <a:bodyPr/>
        <a:lstStyle/>
        <a:p>
          <a:endParaRPr lang="ru-RU"/>
        </a:p>
      </dgm:t>
    </dgm:pt>
    <dgm:pt modelId="{9E3633AF-95C1-46C3-9F11-356B973A0948}" type="sibTrans" cxnId="{A68F8632-6533-420A-98FA-D309ED799FA9}">
      <dgm:prSet/>
      <dgm:spPr/>
      <dgm:t>
        <a:bodyPr/>
        <a:lstStyle/>
        <a:p>
          <a:endParaRPr lang="ru-RU"/>
        </a:p>
      </dgm:t>
    </dgm:pt>
    <dgm:pt modelId="{FCE9C5AA-61F6-4025-A40C-AC605AFCF2B7}" type="pres">
      <dgm:prSet presAssocID="{9B30AE6D-A67A-42C4-A25E-3A03ECAFCB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CDC7A-C3E7-4C9F-B2BF-16C5F99A070F}" type="pres">
      <dgm:prSet presAssocID="{5814BC39-4557-415D-9400-EFB9B0548B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8DE9E-B674-4855-8CDC-F76D2AE575EB}" type="pres">
      <dgm:prSet presAssocID="{5814BC39-4557-415D-9400-EFB9B0548B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972F2-A194-4839-B2A9-76530545F02D}" srcId="{9B30AE6D-A67A-42C4-A25E-3A03ECAFCB32}" destId="{5814BC39-4557-415D-9400-EFB9B0548B97}" srcOrd="0" destOrd="0" parTransId="{E79AC3BE-210A-4CB6-8FA1-9A56AE44363D}" sibTransId="{54A486EE-AD15-4DCF-B8C5-2AC87C1BF104}"/>
    <dgm:cxn modelId="{A68F8632-6533-420A-98FA-D309ED799FA9}" srcId="{5814BC39-4557-415D-9400-EFB9B0548B97}" destId="{07DCE938-4C31-4D36-ABC9-8F38DB1261A4}" srcOrd="1" destOrd="0" parTransId="{E761E1A2-3661-46F0-80AF-6268BC7CF59A}" sibTransId="{9E3633AF-95C1-46C3-9F11-356B973A0948}"/>
    <dgm:cxn modelId="{AD62BD9E-722F-42D3-9A3E-D5FBE89FE747}" type="presOf" srcId="{5814BC39-4557-415D-9400-EFB9B0548B97}" destId="{74CCDC7A-C3E7-4C9F-B2BF-16C5F99A070F}" srcOrd="0" destOrd="0" presId="urn:microsoft.com/office/officeart/2005/8/layout/vList2"/>
    <dgm:cxn modelId="{65C24CB6-0709-4421-8370-0A5FE810E8A0}" type="presOf" srcId="{07DCE938-4C31-4D36-ABC9-8F38DB1261A4}" destId="{F318DE9E-B674-4855-8CDC-F76D2AE575EB}" srcOrd="0" destOrd="1" presId="urn:microsoft.com/office/officeart/2005/8/layout/vList2"/>
    <dgm:cxn modelId="{8897665F-8380-4055-8B2C-6E4AF9CC813E}" type="presOf" srcId="{9B30AE6D-A67A-42C4-A25E-3A03ECAFCB32}" destId="{FCE9C5AA-61F6-4025-A40C-AC605AFCF2B7}" srcOrd="0" destOrd="0" presId="urn:microsoft.com/office/officeart/2005/8/layout/vList2"/>
    <dgm:cxn modelId="{D7290924-AD35-411A-9519-A9106E2D051B}" srcId="{5814BC39-4557-415D-9400-EFB9B0548B97}" destId="{BE50235E-1D22-4CE3-86FA-D3936FB9CC05}" srcOrd="0" destOrd="0" parTransId="{8FA5390E-AF72-4481-9393-457CEDF914A9}" sibTransId="{23800990-6ABD-434E-831E-14E1E4CB06FC}"/>
    <dgm:cxn modelId="{B9D47593-2ADA-4EBB-A804-3BD3619CA407}" type="presOf" srcId="{BE50235E-1D22-4CE3-86FA-D3936FB9CC05}" destId="{F318DE9E-B674-4855-8CDC-F76D2AE575EB}" srcOrd="0" destOrd="0" presId="urn:microsoft.com/office/officeart/2005/8/layout/vList2"/>
    <dgm:cxn modelId="{23B98110-331C-4529-BEE4-A74125F3FE47}" type="presParOf" srcId="{FCE9C5AA-61F6-4025-A40C-AC605AFCF2B7}" destId="{74CCDC7A-C3E7-4C9F-B2BF-16C5F99A070F}" srcOrd="0" destOrd="0" presId="urn:microsoft.com/office/officeart/2005/8/layout/vList2"/>
    <dgm:cxn modelId="{A4A7B61D-DED2-4391-B200-53ADA70D99B0}" type="presParOf" srcId="{FCE9C5AA-61F6-4025-A40C-AC605AFCF2B7}" destId="{F318DE9E-B674-4855-8CDC-F76D2AE575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735BC-1CA9-4C5E-93D9-1170FEB273D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950CC0D-A8F1-48FD-8F62-7B83E259C9E1}">
      <dgm:prSet/>
      <dgm:spPr/>
      <dgm:t>
        <a:bodyPr/>
        <a:lstStyle/>
        <a:p>
          <a:pPr rtl="0"/>
          <a:r>
            <a:rPr lang="ru-RU" b="1" smtClean="0"/>
            <a:t>До начала ИС(И) руководитель ОО или уполномоченное им лицо (далее - руководитель ОО) распределяет участников по аудиториям в произвольном порядке. </a:t>
          </a:r>
          <a:endParaRPr lang="ru-RU"/>
        </a:p>
      </dgm:t>
    </dgm:pt>
    <dgm:pt modelId="{382E1C55-9E77-4AF8-BA43-37292A281246}" type="parTrans" cxnId="{E5C44B9B-AC77-4B72-BE80-6ED81F74D891}">
      <dgm:prSet/>
      <dgm:spPr/>
      <dgm:t>
        <a:bodyPr/>
        <a:lstStyle/>
        <a:p>
          <a:endParaRPr lang="ru-RU"/>
        </a:p>
      </dgm:t>
    </dgm:pt>
    <dgm:pt modelId="{2A95B554-1B8E-44E9-AA32-603053CC77B0}" type="sibTrans" cxnId="{E5C44B9B-AC77-4B72-BE80-6ED81F74D891}">
      <dgm:prSet/>
      <dgm:spPr/>
      <dgm:t>
        <a:bodyPr/>
        <a:lstStyle/>
        <a:p>
          <a:endParaRPr lang="ru-RU"/>
        </a:p>
      </dgm:t>
    </dgm:pt>
    <dgm:pt modelId="{47DED630-0406-4482-9A2B-06DC30583987}">
      <dgm:prSet/>
      <dgm:spPr/>
      <dgm:t>
        <a:bodyPr/>
        <a:lstStyle/>
        <a:p>
          <a:pPr rtl="0"/>
          <a:r>
            <a:rPr lang="ru-RU" b="1" dirty="0" smtClean="0"/>
            <a:t>Участники ИС(И) рассаживаются за рабочие места в аудитории также произвольном порядке (по одному человеку за партой в шахматном порядке).</a:t>
          </a:r>
          <a:endParaRPr lang="ru-RU" dirty="0"/>
        </a:p>
      </dgm:t>
    </dgm:pt>
    <dgm:pt modelId="{257F3113-9169-4EC5-9583-71C91F145FB5}" type="parTrans" cxnId="{2C047D2B-9FFB-404F-BC87-5678A49589EB}">
      <dgm:prSet/>
      <dgm:spPr/>
      <dgm:t>
        <a:bodyPr/>
        <a:lstStyle/>
        <a:p>
          <a:endParaRPr lang="ru-RU"/>
        </a:p>
      </dgm:t>
    </dgm:pt>
    <dgm:pt modelId="{D0C7A713-28FD-443F-9052-B38323EBCB31}" type="sibTrans" cxnId="{2C047D2B-9FFB-404F-BC87-5678A49589EB}">
      <dgm:prSet/>
      <dgm:spPr/>
      <dgm:t>
        <a:bodyPr/>
        <a:lstStyle/>
        <a:p>
          <a:endParaRPr lang="ru-RU"/>
        </a:p>
      </dgm:t>
    </dgm:pt>
    <dgm:pt modelId="{AA1C7063-78B7-444F-B151-8F14426FD114}" type="pres">
      <dgm:prSet presAssocID="{88E735BC-1CA9-4C5E-93D9-1170FEB27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25E129-24C4-40A1-B654-2E26F4390DD4}" type="pres">
      <dgm:prSet presAssocID="{E950CC0D-A8F1-48FD-8F62-7B83E259C9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530F-D331-4771-9158-6097AD0E2601}" type="pres">
      <dgm:prSet presAssocID="{2A95B554-1B8E-44E9-AA32-603053CC77B0}" presName="spacer" presStyleCnt="0"/>
      <dgm:spPr/>
    </dgm:pt>
    <dgm:pt modelId="{E4F7668F-A4E6-4985-A078-DEC966F4FF7C}" type="pres">
      <dgm:prSet presAssocID="{47DED630-0406-4482-9A2B-06DC305839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47D2B-9FFB-404F-BC87-5678A49589EB}" srcId="{88E735BC-1CA9-4C5E-93D9-1170FEB273DC}" destId="{47DED630-0406-4482-9A2B-06DC30583987}" srcOrd="1" destOrd="0" parTransId="{257F3113-9169-4EC5-9583-71C91F145FB5}" sibTransId="{D0C7A713-28FD-443F-9052-B38323EBCB31}"/>
    <dgm:cxn modelId="{E88C9528-4AD9-42B8-9235-B550650AFDFF}" type="presOf" srcId="{88E735BC-1CA9-4C5E-93D9-1170FEB273DC}" destId="{AA1C7063-78B7-444F-B151-8F14426FD114}" srcOrd="0" destOrd="0" presId="urn:microsoft.com/office/officeart/2005/8/layout/vList2"/>
    <dgm:cxn modelId="{86B15BC3-A687-447C-96B6-BE918836CB21}" type="presOf" srcId="{E950CC0D-A8F1-48FD-8F62-7B83E259C9E1}" destId="{BD25E129-24C4-40A1-B654-2E26F4390DD4}" srcOrd="0" destOrd="0" presId="urn:microsoft.com/office/officeart/2005/8/layout/vList2"/>
    <dgm:cxn modelId="{E5C44B9B-AC77-4B72-BE80-6ED81F74D891}" srcId="{88E735BC-1CA9-4C5E-93D9-1170FEB273DC}" destId="{E950CC0D-A8F1-48FD-8F62-7B83E259C9E1}" srcOrd="0" destOrd="0" parTransId="{382E1C55-9E77-4AF8-BA43-37292A281246}" sibTransId="{2A95B554-1B8E-44E9-AA32-603053CC77B0}"/>
    <dgm:cxn modelId="{48CB8209-243F-474D-A692-3F85B8E8D438}" type="presOf" srcId="{47DED630-0406-4482-9A2B-06DC30583987}" destId="{E4F7668F-A4E6-4985-A078-DEC966F4FF7C}" srcOrd="0" destOrd="0" presId="urn:microsoft.com/office/officeart/2005/8/layout/vList2"/>
    <dgm:cxn modelId="{82139E90-B295-4CAE-A818-9BD8F07E8801}" type="presParOf" srcId="{AA1C7063-78B7-444F-B151-8F14426FD114}" destId="{BD25E129-24C4-40A1-B654-2E26F4390DD4}" srcOrd="0" destOrd="0" presId="urn:microsoft.com/office/officeart/2005/8/layout/vList2"/>
    <dgm:cxn modelId="{6FF39CAE-7A6D-40CF-9B74-CB5B1829570B}" type="presParOf" srcId="{AA1C7063-78B7-444F-B151-8F14426FD114}" destId="{BA43530F-D331-4771-9158-6097AD0E2601}" srcOrd="1" destOrd="0" presId="urn:microsoft.com/office/officeart/2005/8/layout/vList2"/>
    <dgm:cxn modelId="{B067CAEE-12C9-4F0E-B41E-FE073368DCEF}" type="presParOf" srcId="{AA1C7063-78B7-444F-B151-8F14426FD114}" destId="{E4F7668F-A4E6-4985-A078-DEC966F4FF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4D47C-7EEE-4882-9D8E-5B937FF2A3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19871-1759-4068-8EF2-0B929FB6A9B3}">
      <dgm:prSet/>
      <dgm:spPr/>
      <dgm:t>
        <a:bodyPr/>
        <a:lstStyle/>
        <a:p>
          <a:pPr rtl="0"/>
          <a:r>
            <a:rPr lang="ru-RU" b="1" smtClean="0"/>
            <a:t>Инструктаж состоит из двух частей</a:t>
          </a:r>
          <a:endParaRPr lang="ru-RU"/>
        </a:p>
      </dgm:t>
    </dgm:pt>
    <dgm:pt modelId="{90FB6730-C7AA-4087-93FF-79EFA876BC09}" type="parTrans" cxnId="{B9C9C6E1-9E40-454B-9806-430D082A2AD0}">
      <dgm:prSet/>
      <dgm:spPr/>
      <dgm:t>
        <a:bodyPr/>
        <a:lstStyle/>
        <a:p>
          <a:endParaRPr lang="ru-RU"/>
        </a:p>
      </dgm:t>
    </dgm:pt>
    <dgm:pt modelId="{CFE8418A-B394-43FE-BA16-BF01F1B186B6}" type="sibTrans" cxnId="{B9C9C6E1-9E40-454B-9806-430D082A2AD0}">
      <dgm:prSet/>
      <dgm:spPr/>
      <dgm:t>
        <a:bodyPr/>
        <a:lstStyle/>
        <a:p>
          <a:endParaRPr lang="ru-RU"/>
        </a:p>
      </dgm:t>
    </dgm:pt>
    <dgm:pt modelId="{0B0A98C5-2833-4E64-9C53-E6EE5DE9688C}">
      <dgm:prSet/>
      <dgm:spPr/>
      <dgm:t>
        <a:bodyPr/>
        <a:lstStyle/>
        <a:p>
          <a:pPr rtl="0"/>
          <a:r>
            <a:rPr lang="ru-RU" b="1" dirty="0" smtClean="0"/>
            <a:t>Первая часть проводится до 10-00 (примерное время начала 9-50)</a:t>
          </a:r>
          <a:endParaRPr lang="ru-RU" dirty="0"/>
        </a:p>
      </dgm:t>
    </dgm:pt>
    <dgm:pt modelId="{CC46BFB0-4D38-4C07-9DBF-B5C515E12160}" type="parTrans" cxnId="{69907DB1-F09D-4504-A1B5-7A3DB5B1F9B1}">
      <dgm:prSet/>
      <dgm:spPr/>
      <dgm:t>
        <a:bodyPr/>
        <a:lstStyle/>
        <a:p>
          <a:endParaRPr lang="ru-RU"/>
        </a:p>
      </dgm:t>
    </dgm:pt>
    <dgm:pt modelId="{44C64964-2CB6-4C17-B5DE-02727632E41D}" type="sibTrans" cxnId="{69907DB1-F09D-4504-A1B5-7A3DB5B1F9B1}">
      <dgm:prSet/>
      <dgm:spPr/>
      <dgm:t>
        <a:bodyPr/>
        <a:lstStyle/>
        <a:p>
          <a:endParaRPr lang="ru-RU"/>
        </a:p>
      </dgm:t>
    </dgm:pt>
    <dgm:pt modelId="{A2AC1F27-EDF3-44F9-B325-CCCE76A94E45}">
      <dgm:prSet/>
      <dgm:spPr/>
      <dgm:t>
        <a:bodyPr/>
        <a:lstStyle/>
        <a:p>
          <a:pPr rtl="0"/>
          <a:r>
            <a:rPr lang="ru-RU" b="1" dirty="0" smtClean="0"/>
            <a:t>Вторая часть инструктажа проводится не ранее 10-00 (по мере доставки в аудитории тем итогового сочинения)</a:t>
          </a:r>
          <a:endParaRPr lang="ru-RU" dirty="0"/>
        </a:p>
      </dgm:t>
    </dgm:pt>
    <dgm:pt modelId="{71A1F5CA-9E00-47F6-A59E-E56A30501582}" type="parTrans" cxnId="{6DF13251-E578-4FC4-AE08-594E7A5D886D}">
      <dgm:prSet/>
      <dgm:spPr/>
      <dgm:t>
        <a:bodyPr/>
        <a:lstStyle/>
        <a:p>
          <a:endParaRPr lang="ru-RU"/>
        </a:p>
      </dgm:t>
    </dgm:pt>
    <dgm:pt modelId="{87058568-6569-40F5-96D3-190F7EB5FDC8}" type="sibTrans" cxnId="{6DF13251-E578-4FC4-AE08-594E7A5D886D}">
      <dgm:prSet/>
      <dgm:spPr/>
      <dgm:t>
        <a:bodyPr/>
        <a:lstStyle/>
        <a:p>
          <a:endParaRPr lang="ru-RU"/>
        </a:p>
      </dgm:t>
    </dgm:pt>
    <dgm:pt modelId="{D0CAF294-833B-47C9-8193-61DDA014E66D}" type="pres">
      <dgm:prSet presAssocID="{D704D47C-7EEE-4882-9D8E-5B937FF2A3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254EE9-2015-4F46-9F9A-CCA2BEEBA432}" type="pres">
      <dgm:prSet presAssocID="{6FE19871-1759-4068-8EF2-0B929FB6A9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A6956-EA67-4D16-AB05-6E17B309200E}" type="pres">
      <dgm:prSet presAssocID="{6FE19871-1759-4068-8EF2-0B929FB6A9B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BA8FF-2EA5-406B-9E1E-D769117B69F6}" type="presOf" srcId="{6FE19871-1759-4068-8EF2-0B929FB6A9B3}" destId="{27254EE9-2015-4F46-9F9A-CCA2BEEBA432}" srcOrd="0" destOrd="0" presId="urn:microsoft.com/office/officeart/2005/8/layout/vList2"/>
    <dgm:cxn modelId="{D8A14694-65AF-412A-9200-533256F9C3CB}" type="presOf" srcId="{0B0A98C5-2833-4E64-9C53-E6EE5DE9688C}" destId="{B83A6956-EA67-4D16-AB05-6E17B309200E}" srcOrd="0" destOrd="0" presId="urn:microsoft.com/office/officeart/2005/8/layout/vList2"/>
    <dgm:cxn modelId="{9FBF4078-C7E9-49C1-A54A-880FAAAC5A03}" type="presOf" srcId="{D704D47C-7EEE-4882-9D8E-5B937FF2A327}" destId="{D0CAF294-833B-47C9-8193-61DDA014E66D}" srcOrd="0" destOrd="0" presId="urn:microsoft.com/office/officeart/2005/8/layout/vList2"/>
    <dgm:cxn modelId="{B9C9C6E1-9E40-454B-9806-430D082A2AD0}" srcId="{D704D47C-7EEE-4882-9D8E-5B937FF2A327}" destId="{6FE19871-1759-4068-8EF2-0B929FB6A9B3}" srcOrd="0" destOrd="0" parTransId="{90FB6730-C7AA-4087-93FF-79EFA876BC09}" sibTransId="{CFE8418A-B394-43FE-BA16-BF01F1B186B6}"/>
    <dgm:cxn modelId="{96513A81-9786-45B1-916A-253DE164555A}" type="presOf" srcId="{A2AC1F27-EDF3-44F9-B325-CCCE76A94E45}" destId="{B83A6956-EA67-4D16-AB05-6E17B309200E}" srcOrd="0" destOrd="1" presId="urn:microsoft.com/office/officeart/2005/8/layout/vList2"/>
    <dgm:cxn modelId="{6DF13251-E578-4FC4-AE08-594E7A5D886D}" srcId="{6FE19871-1759-4068-8EF2-0B929FB6A9B3}" destId="{A2AC1F27-EDF3-44F9-B325-CCCE76A94E45}" srcOrd="1" destOrd="0" parTransId="{71A1F5CA-9E00-47F6-A59E-E56A30501582}" sibTransId="{87058568-6569-40F5-96D3-190F7EB5FDC8}"/>
    <dgm:cxn modelId="{69907DB1-F09D-4504-A1B5-7A3DB5B1F9B1}" srcId="{6FE19871-1759-4068-8EF2-0B929FB6A9B3}" destId="{0B0A98C5-2833-4E64-9C53-E6EE5DE9688C}" srcOrd="0" destOrd="0" parTransId="{CC46BFB0-4D38-4C07-9DBF-B5C515E12160}" sibTransId="{44C64964-2CB6-4C17-B5DE-02727632E41D}"/>
    <dgm:cxn modelId="{13BACF71-9B1D-4FEE-B2D2-C7769EA3AB14}" type="presParOf" srcId="{D0CAF294-833B-47C9-8193-61DDA014E66D}" destId="{27254EE9-2015-4F46-9F9A-CCA2BEEBA432}" srcOrd="0" destOrd="0" presId="urn:microsoft.com/office/officeart/2005/8/layout/vList2"/>
    <dgm:cxn modelId="{7BEFDD34-D6CD-4C83-8AD0-7DD22C57831D}" type="presParOf" srcId="{D0CAF294-833B-47C9-8193-61DDA014E66D}" destId="{B83A6956-EA67-4D16-AB05-6E17B30920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F5E1AA-5B77-40E4-B90A-C58B17CCC44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A2E144-A39F-4094-9261-7BCE60803560}">
      <dgm:prSet custT="1"/>
      <dgm:spPr/>
      <dgm:t>
        <a:bodyPr/>
        <a:lstStyle/>
        <a:p>
          <a:pPr rtl="0"/>
          <a:r>
            <a:rPr lang="ru-RU" sz="2000" b="1" dirty="0" smtClean="0"/>
            <a:t>Бланк регистрации и бланки записи;</a:t>
          </a:r>
          <a:endParaRPr lang="ru-RU" sz="2000" dirty="0"/>
        </a:p>
      </dgm:t>
    </dgm:pt>
    <dgm:pt modelId="{5BC5CF27-0E11-497E-A025-ED64721A9DC2}" type="parTrans" cxnId="{43B703BA-DBB9-4399-94B5-F6605E2CE85F}">
      <dgm:prSet/>
      <dgm:spPr/>
      <dgm:t>
        <a:bodyPr/>
        <a:lstStyle/>
        <a:p>
          <a:endParaRPr lang="ru-RU" sz="2000"/>
        </a:p>
      </dgm:t>
    </dgm:pt>
    <dgm:pt modelId="{A44928B3-B0A0-4CD5-8A6B-96C72DF85491}" type="sibTrans" cxnId="{43B703BA-DBB9-4399-94B5-F6605E2CE85F}">
      <dgm:prSet/>
      <dgm:spPr/>
      <dgm:t>
        <a:bodyPr/>
        <a:lstStyle/>
        <a:p>
          <a:endParaRPr lang="ru-RU" sz="2000"/>
        </a:p>
      </dgm:t>
    </dgm:pt>
    <dgm:pt modelId="{6676CC08-E38D-4DAF-8EC6-E680636DE232}">
      <dgm:prSet custT="1"/>
      <dgm:spPr/>
      <dgm:t>
        <a:bodyPr/>
        <a:lstStyle/>
        <a:p>
          <a:pPr rtl="0"/>
          <a:r>
            <a:rPr lang="ru-RU" sz="2000" b="1" dirty="0" smtClean="0"/>
            <a:t>Ручка (</a:t>
          </a:r>
          <a:r>
            <a:rPr lang="ru-RU" sz="2000" b="1" dirty="0" err="1" smtClean="0"/>
            <a:t>гелевая</a:t>
          </a:r>
          <a:r>
            <a:rPr lang="ru-RU" sz="2000" b="1" dirty="0" smtClean="0"/>
            <a:t> или капиллярная с чернилами черного цвета);</a:t>
          </a:r>
          <a:endParaRPr lang="ru-RU" sz="2000" dirty="0"/>
        </a:p>
      </dgm:t>
    </dgm:pt>
    <dgm:pt modelId="{394E6FF0-D8BE-4C21-9A15-A5BEED8BA54B}" type="parTrans" cxnId="{92F9595C-A8BD-4416-9538-F60DDDCDBC6E}">
      <dgm:prSet/>
      <dgm:spPr/>
      <dgm:t>
        <a:bodyPr/>
        <a:lstStyle/>
        <a:p>
          <a:endParaRPr lang="ru-RU" sz="2000"/>
        </a:p>
      </dgm:t>
    </dgm:pt>
    <dgm:pt modelId="{BFEBC25E-2EE0-49A1-99A8-FA47DF468066}" type="sibTrans" cxnId="{92F9595C-A8BD-4416-9538-F60DDDCDBC6E}">
      <dgm:prSet/>
      <dgm:spPr/>
      <dgm:t>
        <a:bodyPr/>
        <a:lstStyle/>
        <a:p>
          <a:endParaRPr lang="ru-RU" sz="2000"/>
        </a:p>
      </dgm:t>
    </dgm:pt>
    <dgm:pt modelId="{C40B4258-DB37-48F6-BFC9-59E9E66E8FB1}">
      <dgm:prSet custT="1"/>
      <dgm:spPr/>
      <dgm:t>
        <a:bodyPr/>
        <a:lstStyle/>
        <a:p>
          <a:pPr rtl="0"/>
          <a:r>
            <a:rPr lang="ru-RU" sz="2000" b="1" dirty="0" smtClean="0"/>
            <a:t>Документ, удостоверяющий личность;</a:t>
          </a:r>
          <a:endParaRPr lang="ru-RU" sz="2000" dirty="0"/>
        </a:p>
      </dgm:t>
    </dgm:pt>
    <dgm:pt modelId="{F452E303-0519-4C97-9202-8F3B7E5573A2}" type="parTrans" cxnId="{0CC472AC-FF60-4E93-8454-67131FE987A5}">
      <dgm:prSet/>
      <dgm:spPr/>
      <dgm:t>
        <a:bodyPr/>
        <a:lstStyle/>
        <a:p>
          <a:endParaRPr lang="ru-RU" sz="2000"/>
        </a:p>
      </dgm:t>
    </dgm:pt>
    <dgm:pt modelId="{92B4FB53-4AED-4E92-AAAE-0D09EB1FE000}" type="sibTrans" cxnId="{0CC472AC-FF60-4E93-8454-67131FE987A5}">
      <dgm:prSet/>
      <dgm:spPr/>
      <dgm:t>
        <a:bodyPr/>
        <a:lstStyle/>
        <a:p>
          <a:endParaRPr lang="ru-RU" sz="2000"/>
        </a:p>
      </dgm:t>
    </dgm:pt>
    <dgm:pt modelId="{E3F4B963-5A4E-4260-AFCB-873E32737A1F}">
      <dgm:prSet custT="1"/>
      <dgm:spPr/>
      <dgm:t>
        <a:bodyPr/>
        <a:lstStyle/>
        <a:p>
          <a:pPr rtl="0"/>
          <a:r>
            <a:rPr lang="ru-RU" sz="2000" b="1" dirty="0" smtClean="0"/>
            <a:t>Лекарства и питание (при необходимости);</a:t>
          </a:r>
          <a:endParaRPr lang="ru-RU" sz="2000" dirty="0"/>
        </a:p>
      </dgm:t>
    </dgm:pt>
    <dgm:pt modelId="{6FF48D74-221A-4966-B1AD-7490BC05CAB9}" type="parTrans" cxnId="{501D9590-CF60-4886-88DB-084710269322}">
      <dgm:prSet/>
      <dgm:spPr/>
      <dgm:t>
        <a:bodyPr/>
        <a:lstStyle/>
        <a:p>
          <a:endParaRPr lang="ru-RU" sz="2000"/>
        </a:p>
      </dgm:t>
    </dgm:pt>
    <dgm:pt modelId="{EB5A98CA-8E3D-475E-AE2E-7D0F1B9E8D75}" type="sibTrans" cxnId="{501D9590-CF60-4886-88DB-084710269322}">
      <dgm:prSet/>
      <dgm:spPr/>
      <dgm:t>
        <a:bodyPr/>
        <a:lstStyle/>
        <a:p>
          <a:endParaRPr lang="ru-RU" sz="2000"/>
        </a:p>
      </dgm:t>
    </dgm:pt>
    <dgm:pt modelId="{59F22150-0FBD-4F67-AACF-617574FA9FE1}">
      <dgm:prSet custT="1"/>
      <dgm:spPr/>
      <dgm:t>
        <a:bodyPr/>
        <a:lstStyle/>
        <a:p>
          <a:pPr rtl="0"/>
          <a:r>
            <a:rPr lang="ru-RU" sz="1800" b="1" dirty="0" smtClean="0"/>
            <a:t>Орфографический словарь для участников итогового сочинения, выданный членами комиссии ОО по проведению ИС(И);</a:t>
          </a:r>
          <a:endParaRPr lang="ru-RU" sz="1800" dirty="0"/>
        </a:p>
      </dgm:t>
    </dgm:pt>
    <dgm:pt modelId="{850A8BC2-5959-4124-AD51-D26701CC5F57}" type="parTrans" cxnId="{22DC24A1-CDFF-4703-9AA4-DC260E0EB0C6}">
      <dgm:prSet/>
      <dgm:spPr/>
      <dgm:t>
        <a:bodyPr/>
        <a:lstStyle/>
        <a:p>
          <a:endParaRPr lang="ru-RU" sz="2000"/>
        </a:p>
      </dgm:t>
    </dgm:pt>
    <dgm:pt modelId="{79CA68DE-831A-4C41-A0AC-3343593C00C9}" type="sibTrans" cxnId="{22DC24A1-CDFF-4703-9AA4-DC260E0EB0C6}">
      <dgm:prSet/>
      <dgm:spPr/>
      <dgm:t>
        <a:bodyPr/>
        <a:lstStyle/>
        <a:p>
          <a:endParaRPr lang="ru-RU" sz="2000"/>
        </a:p>
      </dgm:t>
    </dgm:pt>
    <dgm:pt modelId="{51AD1B7F-F0EA-41B1-ABFA-42C7C93892F7}">
      <dgm:prSet custT="1"/>
      <dgm:spPr/>
      <dgm:t>
        <a:bodyPr/>
        <a:lstStyle/>
        <a:p>
          <a:pPr rtl="0"/>
          <a:r>
            <a:rPr lang="ru-RU" sz="2000" b="1" dirty="0" smtClean="0"/>
            <a:t>Инструкция для участников ИС(И);</a:t>
          </a:r>
          <a:endParaRPr lang="ru-RU" sz="2000" dirty="0"/>
        </a:p>
      </dgm:t>
    </dgm:pt>
    <dgm:pt modelId="{5C50439C-2879-4470-ADEB-95FD8858C870}" type="parTrans" cxnId="{FC57DCF4-3CFE-4935-9FE0-47CD70827D62}">
      <dgm:prSet/>
      <dgm:spPr/>
      <dgm:t>
        <a:bodyPr/>
        <a:lstStyle/>
        <a:p>
          <a:endParaRPr lang="ru-RU" sz="2000"/>
        </a:p>
      </dgm:t>
    </dgm:pt>
    <dgm:pt modelId="{669FC0E7-0158-4C76-BA67-03C24FDFAC0A}" type="sibTrans" cxnId="{FC57DCF4-3CFE-4935-9FE0-47CD70827D62}">
      <dgm:prSet/>
      <dgm:spPr/>
      <dgm:t>
        <a:bodyPr/>
        <a:lstStyle/>
        <a:p>
          <a:endParaRPr lang="ru-RU" sz="2000"/>
        </a:p>
      </dgm:t>
    </dgm:pt>
    <dgm:pt modelId="{09FA55DE-5BC3-4099-ADD4-BA4339F212A1}">
      <dgm:prSet custT="1"/>
      <dgm:spPr/>
      <dgm:t>
        <a:bodyPr/>
        <a:lstStyle/>
        <a:p>
          <a:pPr rtl="0"/>
          <a:r>
            <a:rPr lang="ru-RU" sz="2000" b="1" dirty="0" smtClean="0"/>
            <a:t>Черновики;</a:t>
          </a:r>
          <a:endParaRPr lang="ru-RU" sz="2000" dirty="0"/>
        </a:p>
      </dgm:t>
    </dgm:pt>
    <dgm:pt modelId="{5E70B6C3-E4D0-4C55-B0B8-95A0E29662B7}" type="parTrans" cxnId="{BFE26ED5-669F-41AC-9966-E05344194B80}">
      <dgm:prSet/>
      <dgm:spPr/>
      <dgm:t>
        <a:bodyPr/>
        <a:lstStyle/>
        <a:p>
          <a:endParaRPr lang="ru-RU" sz="2000"/>
        </a:p>
      </dgm:t>
    </dgm:pt>
    <dgm:pt modelId="{DAF0C5D5-C01A-4449-8D91-A877340173CC}" type="sibTrans" cxnId="{BFE26ED5-669F-41AC-9966-E05344194B80}">
      <dgm:prSet/>
      <dgm:spPr/>
      <dgm:t>
        <a:bodyPr/>
        <a:lstStyle/>
        <a:p>
          <a:endParaRPr lang="ru-RU" sz="2000"/>
        </a:p>
      </dgm:t>
    </dgm:pt>
    <dgm:pt modelId="{32CA9303-EA18-4F0F-8C40-B6059CBE4CF7}">
      <dgm:prSet custT="1"/>
      <dgm:spPr/>
      <dgm:t>
        <a:bodyPr/>
        <a:lstStyle/>
        <a:p>
          <a:pPr rtl="0"/>
          <a:r>
            <a:rPr lang="ru-RU" sz="2000" b="1" dirty="0" smtClean="0"/>
            <a:t>Темы ИС(И).</a:t>
          </a:r>
          <a:endParaRPr lang="ru-RU" sz="2000" dirty="0"/>
        </a:p>
      </dgm:t>
    </dgm:pt>
    <dgm:pt modelId="{026020E5-6D9F-46F1-994C-B424E9C82874}" type="parTrans" cxnId="{C33E460D-08A3-4ACF-B534-D1A96C1084E9}">
      <dgm:prSet/>
      <dgm:spPr/>
      <dgm:t>
        <a:bodyPr/>
        <a:lstStyle/>
        <a:p>
          <a:endParaRPr lang="ru-RU" sz="2000"/>
        </a:p>
      </dgm:t>
    </dgm:pt>
    <dgm:pt modelId="{D5C89755-ABF7-4634-8D73-62537730DF78}" type="sibTrans" cxnId="{C33E460D-08A3-4ACF-B534-D1A96C1084E9}">
      <dgm:prSet/>
      <dgm:spPr/>
      <dgm:t>
        <a:bodyPr/>
        <a:lstStyle/>
        <a:p>
          <a:endParaRPr lang="ru-RU" sz="2000"/>
        </a:p>
      </dgm:t>
    </dgm:pt>
    <dgm:pt modelId="{1A5D5D43-E322-411E-82D8-C936C6373B9B}" type="pres">
      <dgm:prSet presAssocID="{68F5E1AA-5B77-40E4-B90A-C58B17CCC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FB4EF-C5D2-4B13-8DD6-6F55CCED7812}" type="pres">
      <dgm:prSet presAssocID="{BEA2E144-A39F-4094-9261-7BCE60803560}" presName="parentText" presStyleLbl="node1" presStyleIdx="0" presStyleCnt="8" custLinFactY="-77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552BD-792A-4BC4-93F0-024B08C28BDC}" type="pres">
      <dgm:prSet presAssocID="{A44928B3-B0A0-4CD5-8A6B-96C72DF85491}" presName="spacer" presStyleCnt="0"/>
      <dgm:spPr/>
    </dgm:pt>
    <dgm:pt modelId="{8A692ED4-AC9E-4EFE-A679-F48B294B0C6A}" type="pres">
      <dgm:prSet presAssocID="{6676CC08-E38D-4DAF-8EC6-E680636DE232}" presName="parentText" presStyleLbl="node1" presStyleIdx="1" presStyleCnt="8" custLinFactNeighborY="-452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2E984-03AD-4C9D-A60B-6092A0F90FD3}" type="pres">
      <dgm:prSet presAssocID="{BFEBC25E-2EE0-49A1-99A8-FA47DF468066}" presName="spacer" presStyleCnt="0"/>
      <dgm:spPr/>
    </dgm:pt>
    <dgm:pt modelId="{5587B633-36E8-4924-A58B-F7FDDE727523}" type="pres">
      <dgm:prSet presAssocID="{C40B4258-DB37-48F6-BFC9-59E9E66E8FB1}" presName="parentText" presStyleLbl="node1" presStyleIdx="2" presStyleCnt="8" custLinFactY="-303" custLinFactNeighborX="-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7B68-7356-4C74-9178-EBF0790BCD43}" type="pres">
      <dgm:prSet presAssocID="{92B4FB53-4AED-4E92-AAAE-0D09EB1FE000}" presName="spacer" presStyleCnt="0"/>
      <dgm:spPr/>
    </dgm:pt>
    <dgm:pt modelId="{3642555A-2A06-4D76-A9A6-C7B5B5D0BE5F}" type="pres">
      <dgm:prSet presAssocID="{E3F4B963-5A4E-4260-AFCB-873E32737A1F}" presName="parentText" presStyleLbl="node1" presStyleIdx="3" presStyleCnt="8" custLinFactY="-18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77ACA-4A16-4C41-8AF6-A0C7F4B0D4EF}" type="pres">
      <dgm:prSet presAssocID="{EB5A98CA-8E3D-475E-AE2E-7D0F1B9E8D75}" presName="spacer" presStyleCnt="0"/>
      <dgm:spPr/>
    </dgm:pt>
    <dgm:pt modelId="{59FFC1D1-9E8A-4453-9C28-38A05333C4DB}" type="pres">
      <dgm:prSet presAssocID="{59F22150-0FBD-4F67-AACF-617574FA9FE1}" presName="parentText" presStyleLbl="node1" presStyleIdx="4" presStyleCnt="8" custScaleY="209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0AF1A-9A45-4B4C-B974-D56A718C4758}" type="pres">
      <dgm:prSet presAssocID="{79CA68DE-831A-4C41-A0AC-3343593C00C9}" presName="spacer" presStyleCnt="0"/>
      <dgm:spPr/>
    </dgm:pt>
    <dgm:pt modelId="{8B42BD02-5CAE-48EB-884A-C40B80C0F30C}" type="pres">
      <dgm:prSet presAssocID="{51AD1B7F-F0EA-41B1-ABFA-42C7C93892F7}" presName="parentText" presStyleLbl="node1" presStyleIdx="5" presStyleCnt="8" custLinFactY="5299" custLinFactNeighborX="-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50640-C874-4C45-94E0-0A8BB14A7232}" type="pres">
      <dgm:prSet presAssocID="{669FC0E7-0158-4C76-BA67-03C24FDFAC0A}" presName="spacer" presStyleCnt="0"/>
      <dgm:spPr/>
    </dgm:pt>
    <dgm:pt modelId="{2B075AB6-CB8C-4386-B1CB-A52E83FF3787}" type="pres">
      <dgm:prSet presAssocID="{09FA55DE-5BC3-4099-ADD4-BA4339F212A1}" presName="parentText" presStyleLbl="node1" presStyleIdx="6" presStyleCnt="8" custLinFactY="1370" custLinFactNeighborX="-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4655B-1E92-473D-96C7-4DD4E24FEBAA}" type="pres">
      <dgm:prSet presAssocID="{DAF0C5D5-C01A-4449-8D91-A877340173CC}" presName="spacer" presStyleCnt="0"/>
      <dgm:spPr/>
    </dgm:pt>
    <dgm:pt modelId="{7C98B11E-070E-41AF-A7C9-1D9779882C9E}" type="pres">
      <dgm:prSet presAssocID="{32CA9303-EA18-4F0F-8C40-B6059CBE4CF7}" presName="parentText" presStyleLbl="node1" presStyleIdx="7" presStyleCnt="8" custLinFactY="2461" custLinFactNeighborX="-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7DCF4-3CFE-4935-9FE0-47CD70827D62}" srcId="{68F5E1AA-5B77-40E4-B90A-C58B17CCC44D}" destId="{51AD1B7F-F0EA-41B1-ABFA-42C7C93892F7}" srcOrd="5" destOrd="0" parTransId="{5C50439C-2879-4470-ADEB-95FD8858C870}" sibTransId="{669FC0E7-0158-4C76-BA67-03C24FDFAC0A}"/>
    <dgm:cxn modelId="{43B703BA-DBB9-4399-94B5-F6605E2CE85F}" srcId="{68F5E1AA-5B77-40E4-B90A-C58B17CCC44D}" destId="{BEA2E144-A39F-4094-9261-7BCE60803560}" srcOrd="0" destOrd="0" parTransId="{5BC5CF27-0E11-497E-A025-ED64721A9DC2}" sibTransId="{A44928B3-B0A0-4CD5-8A6B-96C72DF85491}"/>
    <dgm:cxn modelId="{6EF2668F-B0FD-4E9C-9FD3-217648053C0D}" type="presOf" srcId="{E3F4B963-5A4E-4260-AFCB-873E32737A1F}" destId="{3642555A-2A06-4D76-A9A6-C7B5B5D0BE5F}" srcOrd="0" destOrd="0" presId="urn:microsoft.com/office/officeart/2005/8/layout/vList2"/>
    <dgm:cxn modelId="{501D9590-CF60-4886-88DB-084710269322}" srcId="{68F5E1AA-5B77-40E4-B90A-C58B17CCC44D}" destId="{E3F4B963-5A4E-4260-AFCB-873E32737A1F}" srcOrd="3" destOrd="0" parTransId="{6FF48D74-221A-4966-B1AD-7490BC05CAB9}" sibTransId="{EB5A98CA-8E3D-475E-AE2E-7D0F1B9E8D75}"/>
    <dgm:cxn modelId="{4335F08F-CB9A-4711-9F13-71EAC3A54976}" type="presOf" srcId="{68F5E1AA-5B77-40E4-B90A-C58B17CCC44D}" destId="{1A5D5D43-E322-411E-82D8-C936C6373B9B}" srcOrd="0" destOrd="0" presId="urn:microsoft.com/office/officeart/2005/8/layout/vList2"/>
    <dgm:cxn modelId="{0CC472AC-FF60-4E93-8454-67131FE987A5}" srcId="{68F5E1AA-5B77-40E4-B90A-C58B17CCC44D}" destId="{C40B4258-DB37-48F6-BFC9-59E9E66E8FB1}" srcOrd="2" destOrd="0" parTransId="{F452E303-0519-4C97-9202-8F3B7E5573A2}" sibTransId="{92B4FB53-4AED-4E92-AAAE-0D09EB1FE000}"/>
    <dgm:cxn modelId="{9F7C32B6-283F-4D2A-ABA5-24C6274FB40F}" type="presOf" srcId="{BEA2E144-A39F-4094-9261-7BCE60803560}" destId="{BE5FB4EF-C5D2-4B13-8DD6-6F55CCED7812}" srcOrd="0" destOrd="0" presId="urn:microsoft.com/office/officeart/2005/8/layout/vList2"/>
    <dgm:cxn modelId="{22DC24A1-CDFF-4703-9AA4-DC260E0EB0C6}" srcId="{68F5E1AA-5B77-40E4-B90A-C58B17CCC44D}" destId="{59F22150-0FBD-4F67-AACF-617574FA9FE1}" srcOrd="4" destOrd="0" parTransId="{850A8BC2-5959-4124-AD51-D26701CC5F57}" sibTransId="{79CA68DE-831A-4C41-A0AC-3343593C00C9}"/>
    <dgm:cxn modelId="{CFDA807A-90EA-43DD-8140-F1A8B9A04661}" type="presOf" srcId="{51AD1B7F-F0EA-41B1-ABFA-42C7C93892F7}" destId="{8B42BD02-5CAE-48EB-884A-C40B80C0F30C}" srcOrd="0" destOrd="0" presId="urn:microsoft.com/office/officeart/2005/8/layout/vList2"/>
    <dgm:cxn modelId="{BFE26ED5-669F-41AC-9966-E05344194B80}" srcId="{68F5E1AA-5B77-40E4-B90A-C58B17CCC44D}" destId="{09FA55DE-5BC3-4099-ADD4-BA4339F212A1}" srcOrd="6" destOrd="0" parTransId="{5E70B6C3-E4D0-4C55-B0B8-95A0E29662B7}" sibTransId="{DAF0C5D5-C01A-4449-8D91-A877340173CC}"/>
    <dgm:cxn modelId="{1738C1DD-E294-4FE2-9F54-D5746D98479D}" type="presOf" srcId="{C40B4258-DB37-48F6-BFC9-59E9E66E8FB1}" destId="{5587B633-36E8-4924-A58B-F7FDDE727523}" srcOrd="0" destOrd="0" presId="urn:microsoft.com/office/officeart/2005/8/layout/vList2"/>
    <dgm:cxn modelId="{F7F0E930-FF90-40D8-A090-1DB8295D820C}" type="presOf" srcId="{59F22150-0FBD-4F67-AACF-617574FA9FE1}" destId="{59FFC1D1-9E8A-4453-9C28-38A05333C4DB}" srcOrd="0" destOrd="0" presId="urn:microsoft.com/office/officeart/2005/8/layout/vList2"/>
    <dgm:cxn modelId="{0747CE1B-8F4C-4C6B-BA40-E655D05C53E1}" type="presOf" srcId="{09FA55DE-5BC3-4099-ADD4-BA4339F212A1}" destId="{2B075AB6-CB8C-4386-B1CB-A52E83FF3787}" srcOrd="0" destOrd="0" presId="urn:microsoft.com/office/officeart/2005/8/layout/vList2"/>
    <dgm:cxn modelId="{7C6B2D1A-DB29-462B-9633-783CD52F1535}" type="presOf" srcId="{32CA9303-EA18-4F0F-8C40-B6059CBE4CF7}" destId="{7C98B11E-070E-41AF-A7C9-1D9779882C9E}" srcOrd="0" destOrd="0" presId="urn:microsoft.com/office/officeart/2005/8/layout/vList2"/>
    <dgm:cxn modelId="{62321428-CAB1-4E04-9B1D-F14810054E8E}" type="presOf" srcId="{6676CC08-E38D-4DAF-8EC6-E680636DE232}" destId="{8A692ED4-AC9E-4EFE-A679-F48B294B0C6A}" srcOrd="0" destOrd="0" presId="urn:microsoft.com/office/officeart/2005/8/layout/vList2"/>
    <dgm:cxn modelId="{C33E460D-08A3-4ACF-B534-D1A96C1084E9}" srcId="{68F5E1AA-5B77-40E4-B90A-C58B17CCC44D}" destId="{32CA9303-EA18-4F0F-8C40-B6059CBE4CF7}" srcOrd="7" destOrd="0" parTransId="{026020E5-6D9F-46F1-994C-B424E9C82874}" sibTransId="{D5C89755-ABF7-4634-8D73-62537730DF78}"/>
    <dgm:cxn modelId="{92F9595C-A8BD-4416-9538-F60DDDCDBC6E}" srcId="{68F5E1AA-5B77-40E4-B90A-C58B17CCC44D}" destId="{6676CC08-E38D-4DAF-8EC6-E680636DE232}" srcOrd="1" destOrd="0" parTransId="{394E6FF0-D8BE-4C21-9A15-A5BEED8BA54B}" sibTransId="{BFEBC25E-2EE0-49A1-99A8-FA47DF468066}"/>
    <dgm:cxn modelId="{47A39F6C-94D2-46B3-8A95-F75835B7A191}" type="presParOf" srcId="{1A5D5D43-E322-411E-82D8-C936C6373B9B}" destId="{BE5FB4EF-C5D2-4B13-8DD6-6F55CCED7812}" srcOrd="0" destOrd="0" presId="urn:microsoft.com/office/officeart/2005/8/layout/vList2"/>
    <dgm:cxn modelId="{9F5C0EDE-4E1D-40F1-BD97-B06D93749D41}" type="presParOf" srcId="{1A5D5D43-E322-411E-82D8-C936C6373B9B}" destId="{E6F552BD-792A-4BC4-93F0-024B08C28BDC}" srcOrd="1" destOrd="0" presId="urn:microsoft.com/office/officeart/2005/8/layout/vList2"/>
    <dgm:cxn modelId="{F3796EDE-59FD-42DD-A64D-BB20E9FD783A}" type="presParOf" srcId="{1A5D5D43-E322-411E-82D8-C936C6373B9B}" destId="{8A692ED4-AC9E-4EFE-A679-F48B294B0C6A}" srcOrd="2" destOrd="0" presId="urn:microsoft.com/office/officeart/2005/8/layout/vList2"/>
    <dgm:cxn modelId="{D7D98F4B-4B5F-437C-ADA7-7FD828F476E8}" type="presParOf" srcId="{1A5D5D43-E322-411E-82D8-C936C6373B9B}" destId="{EFC2E984-03AD-4C9D-A60B-6092A0F90FD3}" srcOrd="3" destOrd="0" presId="urn:microsoft.com/office/officeart/2005/8/layout/vList2"/>
    <dgm:cxn modelId="{BB613614-B95B-4DD0-A4CD-A4202D44848D}" type="presParOf" srcId="{1A5D5D43-E322-411E-82D8-C936C6373B9B}" destId="{5587B633-36E8-4924-A58B-F7FDDE727523}" srcOrd="4" destOrd="0" presId="urn:microsoft.com/office/officeart/2005/8/layout/vList2"/>
    <dgm:cxn modelId="{E0573218-60BC-42E9-9D18-0883E32C1F77}" type="presParOf" srcId="{1A5D5D43-E322-411E-82D8-C936C6373B9B}" destId="{7B927B68-7356-4C74-9178-EBF0790BCD43}" srcOrd="5" destOrd="0" presId="urn:microsoft.com/office/officeart/2005/8/layout/vList2"/>
    <dgm:cxn modelId="{9C5ED987-D581-4301-8307-51D06443090B}" type="presParOf" srcId="{1A5D5D43-E322-411E-82D8-C936C6373B9B}" destId="{3642555A-2A06-4D76-A9A6-C7B5B5D0BE5F}" srcOrd="6" destOrd="0" presId="urn:microsoft.com/office/officeart/2005/8/layout/vList2"/>
    <dgm:cxn modelId="{C18EF3AE-7790-4AB6-B232-208737536E8D}" type="presParOf" srcId="{1A5D5D43-E322-411E-82D8-C936C6373B9B}" destId="{F8677ACA-4A16-4C41-8AF6-A0C7F4B0D4EF}" srcOrd="7" destOrd="0" presId="urn:microsoft.com/office/officeart/2005/8/layout/vList2"/>
    <dgm:cxn modelId="{6DEA8485-C38A-4C38-9539-F9E523C10001}" type="presParOf" srcId="{1A5D5D43-E322-411E-82D8-C936C6373B9B}" destId="{59FFC1D1-9E8A-4453-9C28-38A05333C4DB}" srcOrd="8" destOrd="0" presId="urn:microsoft.com/office/officeart/2005/8/layout/vList2"/>
    <dgm:cxn modelId="{79709B0D-C054-4845-999C-9DFD8586481C}" type="presParOf" srcId="{1A5D5D43-E322-411E-82D8-C936C6373B9B}" destId="{9020AF1A-9A45-4B4C-B974-D56A718C4758}" srcOrd="9" destOrd="0" presId="urn:microsoft.com/office/officeart/2005/8/layout/vList2"/>
    <dgm:cxn modelId="{BADB6F8B-986B-47EC-8B13-28FA579CE619}" type="presParOf" srcId="{1A5D5D43-E322-411E-82D8-C936C6373B9B}" destId="{8B42BD02-5CAE-48EB-884A-C40B80C0F30C}" srcOrd="10" destOrd="0" presId="urn:microsoft.com/office/officeart/2005/8/layout/vList2"/>
    <dgm:cxn modelId="{8379C06F-1F21-4FE9-95FB-741E8CBD5B57}" type="presParOf" srcId="{1A5D5D43-E322-411E-82D8-C936C6373B9B}" destId="{CCA50640-C874-4C45-94E0-0A8BB14A7232}" srcOrd="11" destOrd="0" presId="urn:microsoft.com/office/officeart/2005/8/layout/vList2"/>
    <dgm:cxn modelId="{CAD91C76-45AF-4AD0-BF0C-F5CA85EBF55E}" type="presParOf" srcId="{1A5D5D43-E322-411E-82D8-C936C6373B9B}" destId="{2B075AB6-CB8C-4386-B1CB-A52E83FF3787}" srcOrd="12" destOrd="0" presId="urn:microsoft.com/office/officeart/2005/8/layout/vList2"/>
    <dgm:cxn modelId="{0F7880FA-2170-4E22-8E07-EDA6B66BE1DF}" type="presParOf" srcId="{1A5D5D43-E322-411E-82D8-C936C6373B9B}" destId="{98A4655B-1E92-473D-96C7-4DD4E24FEBAA}" srcOrd="13" destOrd="0" presId="urn:microsoft.com/office/officeart/2005/8/layout/vList2"/>
    <dgm:cxn modelId="{41039BEB-DAB4-4011-9278-57042520A660}" type="presParOf" srcId="{1A5D5D43-E322-411E-82D8-C936C6373B9B}" destId="{7C98B11E-070E-41AF-A7C9-1D9779882C9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E8F80-1963-4205-83C1-48DE2990875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0D3A7BD-A540-4D97-AEDA-C7D00EA306A6}">
      <dgm:prSet/>
      <dgm:spPr/>
      <dgm:t>
        <a:bodyPr/>
        <a:lstStyle/>
        <a:p>
          <a:pPr rtl="0"/>
          <a:r>
            <a:rPr lang="ru-RU" b="1" dirty="0" smtClean="0"/>
            <a:t>Иметь при себе: </a:t>
          </a:r>
          <a:endParaRPr lang="ru-RU" dirty="0"/>
        </a:p>
      </dgm:t>
    </dgm:pt>
    <dgm:pt modelId="{46149365-46F2-46BE-9067-8CAFD8E8D750}" type="parTrans" cxnId="{2A40D041-0B1A-4B7D-810D-9A70398695CF}">
      <dgm:prSet/>
      <dgm:spPr/>
      <dgm:t>
        <a:bodyPr/>
        <a:lstStyle/>
        <a:p>
          <a:endParaRPr lang="ru-RU"/>
        </a:p>
      </dgm:t>
    </dgm:pt>
    <dgm:pt modelId="{1EC4797A-FC98-4D50-9DEA-1C0A84B5D77E}" type="sibTrans" cxnId="{2A40D041-0B1A-4B7D-810D-9A70398695CF}">
      <dgm:prSet/>
      <dgm:spPr/>
      <dgm:t>
        <a:bodyPr/>
        <a:lstStyle/>
        <a:p>
          <a:endParaRPr lang="ru-RU"/>
        </a:p>
      </dgm:t>
    </dgm:pt>
    <dgm:pt modelId="{DD7B1AC5-51BA-4CF6-ADDF-78A768B9E169}">
      <dgm:prSet/>
      <dgm:spPr/>
      <dgm:t>
        <a:bodyPr/>
        <a:lstStyle/>
        <a:p>
          <a:pPr rtl="0"/>
          <a:r>
            <a:rPr lang="ru-RU" b="1" smtClean="0"/>
            <a:t>средства связи, </a:t>
          </a:r>
          <a:endParaRPr lang="ru-RU"/>
        </a:p>
      </dgm:t>
    </dgm:pt>
    <dgm:pt modelId="{80724207-ADCD-45F6-803C-FCE16FE4BD26}" type="parTrans" cxnId="{EA8F1BE6-B7E6-4615-A268-7F63FD32CCC4}">
      <dgm:prSet/>
      <dgm:spPr/>
      <dgm:t>
        <a:bodyPr/>
        <a:lstStyle/>
        <a:p>
          <a:endParaRPr lang="ru-RU"/>
        </a:p>
      </dgm:t>
    </dgm:pt>
    <dgm:pt modelId="{7CF631D1-A08A-421D-BA96-A448C45A99AC}" type="sibTrans" cxnId="{EA8F1BE6-B7E6-4615-A268-7F63FD32CCC4}">
      <dgm:prSet/>
      <dgm:spPr/>
      <dgm:t>
        <a:bodyPr/>
        <a:lstStyle/>
        <a:p>
          <a:endParaRPr lang="ru-RU"/>
        </a:p>
      </dgm:t>
    </dgm:pt>
    <dgm:pt modelId="{46C66A7D-8F64-46F8-91BD-5C9D51DF3CEE}">
      <dgm:prSet/>
      <dgm:spPr/>
      <dgm:t>
        <a:bodyPr/>
        <a:lstStyle/>
        <a:p>
          <a:pPr rtl="0"/>
          <a:r>
            <a:rPr lang="ru-RU" b="1" smtClean="0"/>
            <a:t>электронно-вычислительную технику, </a:t>
          </a:r>
          <a:endParaRPr lang="ru-RU"/>
        </a:p>
      </dgm:t>
    </dgm:pt>
    <dgm:pt modelId="{9911CCB8-BDEF-4470-A256-3CBC43342B8E}" type="parTrans" cxnId="{CCFB4A34-23E4-4635-947C-3AE1C8C38EA8}">
      <dgm:prSet/>
      <dgm:spPr/>
      <dgm:t>
        <a:bodyPr/>
        <a:lstStyle/>
        <a:p>
          <a:endParaRPr lang="ru-RU"/>
        </a:p>
      </dgm:t>
    </dgm:pt>
    <dgm:pt modelId="{7C8EC1DA-51B4-4FE3-8337-C0B1FD43A644}" type="sibTrans" cxnId="{CCFB4A34-23E4-4635-947C-3AE1C8C38EA8}">
      <dgm:prSet/>
      <dgm:spPr/>
      <dgm:t>
        <a:bodyPr/>
        <a:lstStyle/>
        <a:p>
          <a:endParaRPr lang="ru-RU"/>
        </a:p>
      </dgm:t>
    </dgm:pt>
    <dgm:pt modelId="{5F9359E8-0FFF-415E-BD97-0A9ACF71425D}">
      <dgm:prSet/>
      <dgm:spPr/>
      <dgm:t>
        <a:bodyPr/>
        <a:lstStyle/>
        <a:p>
          <a:pPr rtl="0"/>
          <a:r>
            <a:rPr lang="ru-RU" b="1" smtClean="0"/>
            <a:t>фото, аудио и видеоаппаратуру, </a:t>
          </a:r>
          <a:endParaRPr lang="ru-RU"/>
        </a:p>
      </dgm:t>
    </dgm:pt>
    <dgm:pt modelId="{CF46B352-CB7D-43E4-9D26-FBE0CD1DE256}" type="parTrans" cxnId="{050D9084-8DDD-4408-9273-13FCE9751DA6}">
      <dgm:prSet/>
      <dgm:spPr/>
      <dgm:t>
        <a:bodyPr/>
        <a:lstStyle/>
        <a:p>
          <a:endParaRPr lang="ru-RU"/>
        </a:p>
      </dgm:t>
    </dgm:pt>
    <dgm:pt modelId="{519A961A-A2B4-4248-B225-36CC190F899A}" type="sibTrans" cxnId="{050D9084-8DDD-4408-9273-13FCE9751DA6}">
      <dgm:prSet/>
      <dgm:spPr/>
      <dgm:t>
        <a:bodyPr/>
        <a:lstStyle/>
        <a:p>
          <a:endParaRPr lang="ru-RU"/>
        </a:p>
      </dgm:t>
    </dgm:pt>
    <dgm:pt modelId="{EDC26ACE-6327-4907-B586-197A35581856}">
      <dgm:prSet/>
      <dgm:spPr/>
      <dgm:t>
        <a:bodyPr/>
        <a:lstStyle/>
        <a:p>
          <a:pPr rtl="0"/>
          <a:r>
            <a:rPr lang="ru-RU" b="1" dirty="0" smtClean="0"/>
            <a:t>справочные материалы, </a:t>
          </a:r>
          <a:endParaRPr lang="ru-RU" dirty="0"/>
        </a:p>
      </dgm:t>
    </dgm:pt>
    <dgm:pt modelId="{9FE62994-3850-43AD-9B13-1C65C737149B}" type="parTrans" cxnId="{559A10E5-B28A-4B9F-9325-7052A7A350F9}">
      <dgm:prSet/>
      <dgm:spPr/>
      <dgm:t>
        <a:bodyPr/>
        <a:lstStyle/>
        <a:p>
          <a:endParaRPr lang="ru-RU"/>
        </a:p>
      </dgm:t>
    </dgm:pt>
    <dgm:pt modelId="{DBD90711-90B3-4362-BD71-D0A5201E383E}" type="sibTrans" cxnId="{559A10E5-B28A-4B9F-9325-7052A7A350F9}">
      <dgm:prSet/>
      <dgm:spPr/>
      <dgm:t>
        <a:bodyPr/>
        <a:lstStyle/>
        <a:p>
          <a:endParaRPr lang="ru-RU"/>
        </a:p>
      </dgm:t>
    </dgm:pt>
    <dgm:pt modelId="{5A72E66D-A03C-408D-B1F7-3880EE0970C0}">
      <dgm:prSet/>
      <dgm:spPr/>
      <dgm:t>
        <a:bodyPr/>
        <a:lstStyle/>
        <a:p>
          <a:pPr rtl="0"/>
          <a:r>
            <a:rPr lang="ru-RU" b="1" smtClean="0"/>
            <a:t>письменные заметки и иные средства хранения и передачи информации</a:t>
          </a:r>
          <a:endParaRPr lang="ru-RU"/>
        </a:p>
      </dgm:t>
    </dgm:pt>
    <dgm:pt modelId="{D6B12FE3-5C35-4C6E-823E-07CEC463AB46}" type="parTrans" cxnId="{219D77EB-97FE-467C-9C71-9CEB743942A5}">
      <dgm:prSet/>
      <dgm:spPr/>
      <dgm:t>
        <a:bodyPr/>
        <a:lstStyle/>
        <a:p>
          <a:endParaRPr lang="ru-RU"/>
        </a:p>
      </dgm:t>
    </dgm:pt>
    <dgm:pt modelId="{680DD999-7E26-455B-8A7A-E48E683CCE89}" type="sibTrans" cxnId="{219D77EB-97FE-467C-9C71-9CEB743942A5}">
      <dgm:prSet/>
      <dgm:spPr/>
      <dgm:t>
        <a:bodyPr/>
        <a:lstStyle/>
        <a:p>
          <a:endParaRPr lang="ru-RU"/>
        </a:p>
      </dgm:t>
    </dgm:pt>
    <dgm:pt modelId="{1EAA2758-A39F-41E4-B407-63DE37330827}" type="pres">
      <dgm:prSet presAssocID="{A08E8F80-1963-4205-83C1-48DE29908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55CA8-131B-4156-B537-720C848325A0}" type="pres">
      <dgm:prSet presAssocID="{F0D3A7BD-A540-4D97-AEDA-C7D00EA306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52D51-689C-40D7-A40D-67626F740D7D}" type="pres">
      <dgm:prSet presAssocID="{F0D3A7BD-A540-4D97-AEDA-C7D00EA306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924E2-B9E5-43F9-BB96-C9C0157E1678}" type="presOf" srcId="{A08E8F80-1963-4205-83C1-48DE29908759}" destId="{1EAA2758-A39F-41E4-B407-63DE37330827}" srcOrd="0" destOrd="0" presId="urn:microsoft.com/office/officeart/2005/8/layout/vList2"/>
    <dgm:cxn modelId="{559A10E5-B28A-4B9F-9325-7052A7A350F9}" srcId="{F0D3A7BD-A540-4D97-AEDA-C7D00EA306A6}" destId="{EDC26ACE-6327-4907-B586-197A35581856}" srcOrd="3" destOrd="0" parTransId="{9FE62994-3850-43AD-9B13-1C65C737149B}" sibTransId="{DBD90711-90B3-4362-BD71-D0A5201E383E}"/>
    <dgm:cxn modelId="{CCFB4A34-23E4-4635-947C-3AE1C8C38EA8}" srcId="{F0D3A7BD-A540-4D97-AEDA-C7D00EA306A6}" destId="{46C66A7D-8F64-46F8-91BD-5C9D51DF3CEE}" srcOrd="1" destOrd="0" parTransId="{9911CCB8-BDEF-4470-A256-3CBC43342B8E}" sibTransId="{7C8EC1DA-51B4-4FE3-8337-C0B1FD43A644}"/>
    <dgm:cxn modelId="{AEE3288F-0232-406B-9B46-D4AA9D7FFF03}" type="presOf" srcId="{F0D3A7BD-A540-4D97-AEDA-C7D00EA306A6}" destId="{D9655CA8-131B-4156-B537-720C848325A0}" srcOrd="0" destOrd="0" presId="urn:microsoft.com/office/officeart/2005/8/layout/vList2"/>
    <dgm:cxn modelId="{219D77EB-97FE-467C-9C71-9CEB743942A5}" srcId="{F0D3A7BD-A540-4D97-AEDA-C7D00EA306A6}" destId="{5A72E66D-A03C-408D-B1F7-3880EE0970C0}" srcOrd="4" destOrd="0" parTransId="{D6B12FE3-5C35-4C6E-823E-07CEC463AB46}" sibTransId="{680DD999-7E26-455B-8A7A-E48E683CCE89}"/>
    <dgm:cxn modelId="{DE4B7F76-6EAD-4EF5-9EEF-C5E25195648C}" type="presOf" srcId="{5A72E66D-A03C-408D-B1F7-3880EE0970C0}" destId="{F9652D51-689C-40D7-A40D-67626F740D7D}" srcOrd="0" destOrd="4" presId="urn:microsoft.com/office/officeart/2005/8/layout/vList2"/>
    <dgm:cxn modelId="{9731EE8A-B77C-40CE-A511-3164F351E578}" type="presOf" srcId="{5F9359E8-0FFF-415E-BD97-0A9ACF71425D}" destId="{F9652D51-689C-40D7-A40D-67626F740D7D}" srcOrd="0" destOrd="2" presId="urn:microsoft.com/office/officeart/2005/8/layout/vList2"/>
    <dgm:cxn modelId="{050D9084-8DDD-4408-9273-13FCE9751DA6}" srcId="{F0D3A7BD-A540-4D97-AEDA-C7D00EA306A6}" destId="{5F9359E8-0FFF-415E-BD97-0A9ACF71425D}" srcOrd="2" destOrd="0" parTransId="{CF46B352-CB7D-43E4-9D26-FBE0CD1DE256}" sibTransId="{519A961A-A2B4-4248-B225-36CC190F899A}"/>
    <dgm:cxn modelId="{195FCB27-9EDF-435E-9A75-2A6244307BF4}" type="presOf" srcId="{DD7B1AC5-51BA-4CF6-ADDF-78A768B9E169}" destId="{F9652D51-689C-40D7-A40D-67626F740D7D}" srcOrd="0" destOrd="0" presId="urn:microsoft.com/office/officeart/2005/8/layout/vList2"/>
    <dgm:cxn modelId="{95D2C2AB-14BA-423D-89F1-FDC99C757B8E}" type="presOf" srcId="{46C66A7D-8F64-46F8-91BD-5C9D51DF3CEE}" destId="{F9652D51-689C-40D7-A40D-67626F740D7D}" srcOrd="0" destOrd="1" presId="urn:microsoft.com/office/officeart/2005/8/layout/vList2"/>
    <dgm:cxn modelId="{887EE5AC-526B-49AF-BDAB-FE8CFF37B784}" type="presOf" srcId="{EDC26ACE-6327-4907-B586-197A35581856}" destId="{F9652D51-689C-40D7-A40D-67626F740D7D}" srcOrd="0" destOrd="3" presId="urn:microsoft.com/office/officeart/2005/8/layout/vList2"/>
    <dgm:cxn modelId="{EA8F1BE6-B7E6-4615-A268-7F63FD32CCC4}" srcId="{F0D3A7BD-A540-4D97-AEDA-C7D00EA306A6}" destId="{DD7B1AC5-51BA-4CF6-ADDF-78A768B9E169}" srcOrd="0" destOrd="0" parTransId="{80724207-ADCD-45F6-803C-FCE16FE4BD26}" sibTransId="{7CF631D1-A08A-421D-BA96-A448C45A99AC}"/>
    <dgm:cxn modelId="{2A40D041-0B1A-4B7D-810D-9A70398695CF}" srcId="{A08E8F80-1963-4205-83C1-48DE29908759}" destId="{F0D3A7BD-A540-4D97-AEDA-C7D00EA306A6}" srcOrd="0" destOrd="0" parTransId="{46149365-46F2-46BE-9067-8CAFD8E8D750}" sibTransId="{1EC4797A-FC98-4D50-9DEA-1C0A84B5D77E}"/>
    <dgm:cxn modelId="{973AAD76-86B6-4EFE-8DA7-06688572C567}" type="presParOf" srcId="{1EAA2758-A39F-41E4-B407-63DE37330827}" destId="{D9655CA8-131B-4156-B537-720C848325A0}" srcOrd="0" destOrd="0" presId="urn:microsoft.com/office/officeart/2005/8/layout/vList2"/>
    <dgm:cxn modelId="{A50714EF-4835-4812-93AE-360F580D06BC}" type="presParOf" srcId="{1EAA2758-A39F-41E4-B407-63DE37330827}" destId="{F9652D51-689C-40D7-A40D-67626F740D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33ACD-7E58-4A41-943E-A4691860FCB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E881C1-682C-4705-AD06-E1535D85ABA7}">
      <dgm:prSet/>
      <dgm:spPr/>
      <dgm:t>
        <a:bodyPr/>
        <a:lstStyle/>
        <a:p>
          <a:pPr rtl="0"/>
          <a:r>
            <a:rPr lang="ru-RU" b="1" dirty="0" smtClean="0"/>
            <a:t>Итоговое сочинение обучающихся, удаленных за нарушение установленного порядка, не проверяется. Пересдача организуется в резервные сроки.</a:t>
          </a:r>
          <a:endParaRPr lang="ru-RU" dirty="0"/>
        </a:p>
      </dgm:t>
    </dgm:pt>
    <dgm:pt modelId="{09E76107-6B17-4FE7-A180-4EEB71DBBC40}" type="parTrans" cxnId="{0C6F7190-6C74-495E-AC21-444B93E53A68}">
      <dgm:prSet/>
      <dgm:spPr/>
      <dgm:t>
        <a:bodyPr/>
        <a:lstStyle/>
        <a:p>
          <a:endParaRPr lang="ru-RU"/>
        </a:p>
      </dgm:t>
    </dgm:pt>
    <dgm:pt modelId="{99D68856-A239-44CC-A15C-A055CF9425B8}" type="sibTrans" cxnId="{0C6F7190-6C74-495E-AC21-444B93E53A68}">
      <dgm:prSet/>
      <dgm:spPr/>
      <dgm:t>
        <a:bodyPr/>
        <a:lstStyle/>
        <a:p>
          <a:endParaRPr lang="ru-RU"/>
        </a:p>
      </dgm:t>
    </dgm:pt>
    <dgm:pt modelId="{BF36CC64-D15A-46E1-80B6-71E395AEDC55}" type="pres">
      <dgm:prSet presAssocID="{01D33ACD-7E58-4A41-943E-A4691860F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84C80-144E-4C46-897A-26350428E1F0}" type="pres">
      <dgm:prSet presAssocID="{04E881C1-682C-4705-AD06-E1535D85AB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2E59E3-C908-4279-B092-5543C94F9325}" type="presOf" srcId="{04E881C1-682C-4705-AD06-E1535D85ABA7}" destId="{A4284C80-144E-4C46-897A-26350428E1F0}" srcOrd="0" destOrd="0" presId="urn:microsoft.com/office/officeart/2005/8/layout/vList2"/>
    <dgm:cxn modelId="{AB86067E-D98E-411B-83C9-8C17A35E99A6}" type="presOf" srcId="{01D33ACD-7E58-4A41-943E-A4691860FCB3}" destId="{BF36CC64-D15A-46E1-80B6-71E395AEDC55}" srcOrd="0" destOrd="0" presId="urn:microsoft.com/office/officeart/2005/8/layout/vList2"/>
    <dgm:cxn modelId="{0C6F7190-6C74-495E-AC21-444B93E53A68}" srcId="{01D33ACD-7E58-4A41-943E-A4691860FCB3}" destId="{04E881C1-682C-4705-AD06-E1535D85ABA7}" srcOrd="0" destOrd="0" parTransId="{09E76107-6B17-4FE7-A180-4EEB71DBBC40}" sibTransId="{99D68856-A239-44CC-A15C-A055CF9425B8}"/>
    <dgm:cxn modelId="{2E9B65EB-51EE-40E0-B77A-527E5DD60463}" type="presParOf" srcId="{BF36CC64-D15A-46E1-80B6-71E395AEDC55}" destId="{A4284C80-144E-4C46-897A-26350428E1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C11B3-11E7-4C7D-B6A6-8BA2A7D00A4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D11AB216-0E90-4D57-A906-C3A7D6EF98E0}">
      <dgm:prSet/>
      <dgm:spPr/>
      <dgm:t>
        <a:bodyPr/>
        <a:lstStyle/>
        <a:p>
          <a:pPr rtl="0"/>
          <a:r>
            <a:rPr lang="ru-RU" b="1" dirty="0" smtClean="0"/>
            <a:t>Выберите только ОДНУ из предложенных тем итогового сочинения, в бланке записи итогового сочинения перепишите название выбранной темы сочинения. Напишите сочинение-рассуждение на эту тему. Рекомендуемый </a:t>
          </a:r>
          <a:r>
            <a:rPr lang="ru-RU" b="1" dirty="0" smtClean="0">
              <a:solidFill>
                <a:srgbClr val="FF0000"/>
              </a:solidFill>
            </a:rPr>
            <a:t>объём − </a:t>
          </a:r>
          <a:br>
            <a:rPr lang="ru-RU" b="1" dirty="0" smtClean="0">
              <a:solidFill>
                <a:srgbClr val="FF0000"/>
              </a:solidFill>
            </a:rPr>
          </a:br>
          <a:r>
            <a:rPr lang="ru-RU" b="1" dirty="0" smtClean="0">
              <a:solidFill>
                <a:srgbClr val="FF0000"/>
              </a:solidFill>
            </a:rPr>
            <a:t>от 350 слов</a:t>
          </a:r>
          <a:r>
            <a:rPr lang="ru-RU" b="1" dirty="0" smtClean="0"/>
            <a:t>. Если в сочинении </a:t>
          </a:r>
          <a:r>
            <a:rPr lang="ru-RU" b="1" dirty="0" smtClean="0">
              <a:solidFill>
                <a:srgbClr val="FF0000"/>
              </a:solidFill>
            </a:rPr>
            <a:t>менее 250 слов </a:t>
          </a:r>
          <a:r>
            <a:rPr lang="ru-RU" b="1" dirty="0" smtClean="0"/>
            <a:t>(в подсчёт включаются все слова, в том числе и служебные), то за такую работу ставится </a:t>
          </a:r>
          <a:r>
            <a:rPr lang="ru-RU" b="1" dirty="0" smtClean="0">
              <a:solidFill>
                <a:srgbClr val="FF0000"/>
              </a:solidFill>
            </a:rPr>
            <a:t>«незачёт»</a:t>
          </a:r>
          <a:r>
            <a:rPr lang="ru-RU" b="1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1C275D04-C5B9-48B9-8057-914704B81552}" type="parTrans" cxnId="{76873B35-1457-4D23-88CB-DF4EEBDFB75B}">
      <dgm:prSet/>
      <dgm:spPr/>
      <dgm:t>
        <a:bodyPr/>
        <a:lstStyle/>
        <a:p>
          <a:endParaRPr lang="ru-RU"/>
        </a:p>
      </dgm:t>
    </dgm:pt>
    <dgm:pt modelId="{04AB13B1-6497-4DE2-8BE0-B059B9085272}" type="sibTrans" cxnId="{76873B35-1457-4D23-88CB-DF4EEBDFB75B}">
      <dgm:prSet/>
      <dgm:spPr/>
      <dgm:t>
        <a:bodyPr/>
        <a:lstStyle/>
        <a:p>
          <a:endParaRPr lang="ru-RU"/>
        </a:p>
      </dgm:t>
    </dgm:pt>
    <dgm:pt modelId="{BFA50EEC-9822-4D61-A35E-CD4A423506CD}">
      <dgm:prSet/>
      <dgm:spPr/>
      <dgm:t>
        <a:bodyPr/>
        <a:lstStyle/>
        <a:p>
          <a:pPr rtl="0"/>
          <a:r>
            <a:rPr lang="ru-RU" b="1" dirty="0" smtClean="0"/>
            <a:t>Итоговое сочинение выполняется </a:t>
          </a:r>
          <a:r>
            <a:rPr lang="ru-RU" b="1" dirty="0" smtClean="0">
              <a:solidFill>
                <a:schemeClr val="tx2"/>
              </a:solidFill>
            </a:rPr>
            <a:t>самостоятельно</a:t>
          </a:r>
          <a:r>
            <a:rPr lang="ru-RU" b="1" dirty="0" smtClean="0"/>
            <a:t>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</a:r>
          <a:endParaRPr lang="ru-RU" dirty="0"/>
        </a:p>
      </dgm:t>
    </dgm:pt>
    <dgm:pt modelId="{A50545F7-9259-4F50-8D03-EB1100B7E2B5}" type="parTrans" cxnId="{167F08CB-0833-4712-BA36-B6D217AEBEA8}">
      <dgm:prSet/>
      <dgm:spPr/>
      <dgm:t>
        <a:bodyPr/>
        <a:lstStyle/>
        <a:p>
          <a:endParaRPr lang="ru-RU"/>
        </a:p>
      </dgm:t>
    </dgm:pt>
    <dgm:pt modelId="{06966933-D86E-4C01-866F-AD70C76DE4BE}" type="sibTrans" cxnId="{167F08CB-0833-4712-BA36-B6D217AEBEA8}">
      <dgm:prSet/>
      <dgm:spPr/>
      <dgm:t>
        <a:bodyPr/>
        <a:lstStyle/>
        <a:p>
          <a:endParaRPr lang="ru-RU"/>
        </a:p>
      </dgm:t>
    </dgm:pt>
    <dgm:pt modelId="{37CDEC29-B56E-4E52-9881-633EC6163F4E}" type="pres">
      <dgm:prSet presAssocID="{E39C11B3-11E7-4C7D-B6A6-8BA2A7D00A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9D3FA-7B44-4EE2-9320-3004EE81FED3}" type="pres">
      <dgm:prSet presAssocID="{D11AB216-0E90-4D57-A906-C3A7D6EF98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116E4-D397-4902-ACE0-63A5DB4F90F1}" type="pres">
      <dgm:prSet presAssocID="{04AB13B1-6497-4DE2-8BE0-B059B9085272}" presName="spacer" presStyleCnt="0"/>
      <dgm:spPr/>
    </dgm:pt>
    <dgm:pt modelId="{4287389C-EA49-4BCC-8EC3-027AA83FF3D5}" type="pres">
      <dgm:prSet presAssocID="{BFA50EEC-9822-4D61-A35E-CD4A423506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F08CB-0833-4712-BA36-B6D217AEBEA8}" srcId="{E39C11B3-11E7-4C7D-B6A6-8BA2A7D00A45}" destId="{BFA50EEC-9822-4D61-A35E-CD4A423506CD}" srcOrd="1" destOrd="0" parTransId="{A50545F7-9259-4F50-8D03-EB1100B7E2B5}" sibTransId="{06966933-D86E-4C01-866F-AD70C76DE4BE}"/>
    <dgm:cxn modelId="{9360E51B-5439-4913-A3EE-2749A3111FC3}" type="presOf" srcId="{BFA50EEC-9822-4D61-A35E-CD4A423506CD}" destId="{4287389C-EA49-4BCC-8EC3-027AA83FF3D5}" srcOrd="0" destOrd="0" presId="urn:microsoft.com/office/officeart/2005/8/layout/vList2"/>
    <dgm:cxn modelId="{446CBE63-4CDB-4356-A8B0-15EA351B04E7}" type="presOf" srcId="{E39C11B3-11E7-4C7D-B6A6-8BA2A7D00A45}" destId="{37CDEC29-B56E-4E52-9881-633EC6163F4E}" srcOrd="0" destOrd="0" presId="urn:microsoft.com/office/officeart/2005/8/layout/vList2"/>
    <dgm:cxn modelId="{030836FC-FBAD-44D2-8B3C-D55CA7523382}" type="presOf" srcId="{D11AB216-0E90-4D57-A906-C3A7D6EF98E0}" destId="{FB89D3FA-7B44-4EE2-9320-3004EE81FED3}" srcOrd="0" destOrd="0" presId="urn:microsoft.com/office/officeart/2005/8/layout/vList2"/>
    <dgm:cxn modelId="{76873B35-1457-4D23-88CB-DF4EEBDFB75B}" srcId="{E39C11B3-11E7-4C7D-B6A6-8BA2A7D00A45}" destId="{D11AB216-0E90-4D57-A906-C3A7D6EF98E0}" srcOrd="0" destOrd="0" parTransId="{1C275D04-C5B9-48B9-8057-914704B81552}" sibTransId="{04AB13B1-6497-4DE2-8BE0-B059B9085272}"/>
    <dgm:cxn modelId="{688CE69C-C16D-40DB-91C0-4DBFE1423D00}" type="presParOf" srcId="{37CDEC29-B56E-4E52-9881-633EC6163F4E}" destId="{FB89D3FA-7B44-4EE2-9320-3004EE81FED3}" srcOrd="0" destOrd="0" presId="urn:microsoft.com/office/officeart/2005/8/layout/vList2"/>
    <dgm:cxn modelId="{0D080EFC-284D-4BC7-9085-498E0F577969}" type="presParOf" srcId="{37CDEC29-B56E-4E52-9881-633EC6163F4E}" destId="{D68116E4-D397-4902-ACE0-63A5DB4F90F1}" srcOrd="1" destOrd="0" presId="urn:microsoft.com/office/officeart/2005/8/layout/vList2"/>
    <dgm:cxn modelId="{FABD60E6-53A7-4229-9AB0-63159181B035}" type="presParOf" srcId="{37CDEC29-B56E-4E52-9881-633EC6163F4E}" destId="{4287389C-EA49-4BCC-8EC3-027AA83FF3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3BDFAF-60D7-4319-808C-34785BB7C2FF}" type="doc">
      <dgm:prSet loTypeId="urn:microsoft.com/office/officeart/2005/8/layout/equati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5FAFE30-45E0-4A29-B6D2-77CE32CF69CD}">
      <dgm:prSet/>
      <dgm:spPr/>
      <dgm:t>
        <a:bodyPr/>
        <a:lstStyle/>
        <a:p>
          <a:pPr rtl="0"/>
          <a:r>
            <a:rPr lang="ru-RU" b="1" dirty="0" smtClean="0"/>
            <a:t>Требование № 1. «Объем итогового сочинения» - НЕЗАЧЕТ</a:t>
          </a:r>
          <a:endParaRPr lang="ru-RU" dirty="0"/>
        </a:p>
      </dgm:t>
    </dgm:pt>
    <dgm:pt modelId="{423524FE-C6E4-4A1A-B94B-F0A577941825}" type="parTrans" cxnId="{6B256E68-D181-4927-8D4E-904E61668C3B}">
      <dgm:prSet/>
      <dgm:spPr/>
      <dgm:t>
        <a:bodyPr/>
        <a:lstStyle/>
        <a:p>
          <a:endParaRPr lang="ru-RU"/>
        </a:p>
      </dgm:t>
    </dgm:pt>
    <dgm:pt modelId="{5530AD7F-BCFF-4F12-8FF1-D9BBE0031C94}" type="sibTrans" cxnId="{6B256E68-D181-4927-8D4E-904E61668C3B}">
      <dgm:prSet custT="1"/>
      <dgm:spPr/>
      <dgm:t>
        <a:bodyPr/>
        <a:lstStyle/>
        <a:p>
          <a:r>
            <a:rPr lang="ru-RU" sz="4400" dirty="0" smtClean="0">
              <a:solidFill>
                <a:schemeClr val="tx2"/>
              </a:solidFill>
            </a:rPr>
            <a:t>ИЛИ</a:t>
          </a:r>
          <a:endParaRPr lang="ru-RU" sz="4400" dirty="0">
            <a:solidFill>
              <a:schemeClr val="tx2"/>
            </a:solidFill>
          </a:endParaRPr>
        </a:p>
      </dgm:t>
    </dgm:pt>
    <dgm:pt modelId="{22763F79-9ABA-46E4-89CD-BA4D02F50B14}">
      <dgm:prSet/>
      <dgm:spPr/>
      <dgm:t>
        <a:bodyPr/>
        <a:lstStyle/>
        <a:p>
          <a:pPr rtl="0"/>
          <a:r>
            <a:rPr lang="ru-RU" b="1" smtClean="0"/>
            <a:t>Требование № 2. «Самостоятельность написания итогового сочинения» - НЕЗАЧЕТ</a:t>
          </a:r>
          <a:endParaRPr lang="ru-RU" dirty="0"/>
        </a:p>
      </dgm:t>
    </dgm:pt>
    <dgm:pt modelId="{F85014D6-7B76-431C-A5B5-EDAE1DA1CF3E}" type="parTrans" cxnId="{EB717BEB-A7E2-484A-8357-357843C4DE09}">
      <dgm:prSet/>
      <dgm:spPr/>
      <dgm:t>
        <a:bodyPr/>
        <a:lstStyle/>
        <a:p>
          <a:endParaRPr lang="ru-RU"/>
        </a:p>
      </dgm:t>
    </dgm:pt>
    <dgm:pt modelId="{BCF24B07-3D0B-4829-8931-A201EBCF5287}" type="sibTrans" cxnId="{EB717BEB-A7E2-484A-8357-357843C4DE09}">
      <dgm:prSet/>
      <dgm:spPr/>
      <dgm:t>
        <a:bodyPr/>
        <a:lstStyle/>
        <a:p>
          <a:endParaRPr lang="ru-RU"/>
        </a:p>
      </dgm:t>
    </dgm:pt>
    <dgm:pt modelId="{18E69405-6770-4D2D-A1DA-BA343C061C85}">
      <dgm:prSet/>
      <dgm:spPr/>
      <dgm:t>
        <a:bodyPr/>
        <a:lstStyle/>
        <a:p>
          <a:pPr rtl="0"/>
          <a:r>
            <a:rPr lang="ru-RU" b="1" dirty="0" smtClean="0"/>
            <a:t>ВЫСТАВЛЯЕТСЯ «НЕЗАЧЕТ» ЗА РАБОТУ В ЦЕЛОМ</a:t>
          </a:r>
          <a:endParaRPr lang="ru-RU" dirty="0"/>
        </a:p>
      </dgm:t>
    </dgm:pt>
    <dgm:pt modelId="{B3DC36E2-74E7-4C8D-A806-DD44B1024C00}" type="parTrans" cxnId="{3A3D9E2F-869F-448F-AE22-C3D33D97A1FD}">
      <dgm:prSet/>
      <dgm:spPr/>
      <dgm:t>
        <a:bodyPr/>
        <a:lstStyle/>
        <a:p>
          <a:endParaRPr lang="ru-RU"/>
        </a:p>
      </dgm:t>
    </dgm:pt>
    <dgm:pt modelId="{8EEB4556-FC69-428B-A568-899CA7F9E726}" type="sibTrans" cxnId="{3A3D9E2F-869F-448F-AE22-C3D33D97A1FD}">
      <dgm:prSet/>
      <dgm:spPr/>
      <dgm:t>
        <a:bodyPr/>
        <a:lstStyle/>
        <a:p>
          <a:endParaRPr lang="ru-RU"/>
        </a:p>
      </dgm:t>
    </dgm:pt>
    <dgm:pt modelId="{C8EE6EC3-E774-4526-B847-96D07165565F}" type="pres">
      <dgm:prSet presAssocID="{933BDFAF-60D7-4319-808C-34785BB7C2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7C08AF-D530-4229-8259-B793E5BC34FB}" type="pres">
      <dgm:prSet presAssocID="{933BDFAF-60D7-4319-808C-34785BB7C2FF}" presName="vNodes" presStyleCnt="0"/>
      <dgm:spPr/>
      <dgm:t>
        <a:bodyPr/>
        <a:lstStyle/>
        <a:p>
          <a:endParaRPr lang="ru-RU"/>
        </a:p>
      </dgm:t>
    </dgm:pt>
    <dgm:pt modelId="{8C39C498-6EE3-4C90-AA29-CB2D7CB057D6}" type="pres">
      <dgm:prSet presAssocID="{55FAFE30-45E0-4A29-B6D2-77CE32CF69CD}" presName="node" presStyleLbl="node1" presStyleIdx="0" presStyleCnt="3" custScaleX="216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3C757-7595-47AD-9408-14B07FE96CC7}" type="pres">
      <dgm:prSet presAssocID="{5530AD7F-BCFF-4F12-8FF1-D9BBE0031C94}" presName="spacerT" presStyleCnt="0"/>
      <dgm:spPr/>
      <dgm:t>
        <a:bodyPr/>
        <a:lstStyle/>
        <a:p>
          <a:endParaRPr lang="ru-RU"/>
        </a:p>
      </dgm:t>
    </dgm:pt>
    <dgm:pt modelId="{AC40B40B-9409-4A2D-B4D7-5D459C2E39C9}" type="pres">
      <dgm:prSet presAssocID="{5530AD7F-BCFF-4F12-8FF1-D9BBE0031C94}" presName="sibTrans" presStyleLbl="sibTrans2D1" presStyleIdx="0" presStyleCnt="2" custScaleX="371616" custLinFactNeighborX="-66531" custLinFactNeighborY="64940"/>
      <dgm:spPr/>
      <dgm:t>
        <a:bodyPr/>
        <a:lstStyle/>
        <a:p>
          <a:endParaRPr lang="ru-RU"/>
        </a:p>
      </dgm:t>
    </dgm:pt>
    <dgm:pt modelId="{06007AD0-2D69-4ABD-ACFE-11DFF3BB071F}" type="pres">
      <dgm:prSet presAssocID="{5530AD7F-BCFF-4F12-8FF1-D9BBE0031C94}" presName="spacerB" presStyleCnt="0"/>
      <dgm:spPr/>
      <dgm:t>
        <a:bodyPr/>
        <a:lstStyle/>
        <a:p>
          <a:endParaRPr lang="ru-RU"/>
        </a:p>
      </dgm:t>
    </dgm:pt>
    <dgm:pt modelId="{A75445AD-273F-459D-A842-8EA7EA128F91}" type="pres">
      <dgm:prSet presAssocID="{22763F79-9ABA-46E4-89CD-BA4D02F50B14}" presName="node" presStyleLbl="node1" presStyleIdx="1" presStyleCnt="3" custScaleX="23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B31C-44B4-42B3-B13A-764883799CA7}" type="pres">
      <dgm:prSet presAssocID="{933BDFAF-60D7-4319-808C-34785BB7C2F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51156E7-58F2-422C-A0D3-E8E812BCF35D}" type="pres">
      <dgm:prSet presAssocID="{933BDFAF-60D7-4319-808C-34785BB7C2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D54D81-A49C-4D0C-97AF-E3EF514D8D04}" type="pres">
      <dgm:prSet presAssocID="{933BDFAF-60D7-4319-808C-34785BB7C2F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CA319-69D6-473F-8D81-5AA5F9E6E041}" type="presOf" srcId="{BCF24B07-3D0B-4829-8931-A201EBCF5287}" destId="{851156E7-58F2-422C-A0D3-E8E812BCF35D}" srcOrd="1" destOrd="0" presId="urn:microsoft.com/office/officeart/2005/8/layout/equation2"/>
    <dgm:cxn modelId="{8509040F-8B19-45B1-A2DD-655F7D3C4020}" type="presOf" srcId="{5530AD7F-BCFF-4F12-8FF1-D9BBE0031C94}" destId="{AC40B40B-9409-4A2D-B4D7-5D459C2E39C9}" srcOrd="0" destOrd="0" presId="urn:microsoft.com/office/officeart/2005/8/layout/equation2"/>
    <dgm:cxn modelId="{DA1CFC59-2AC2-465D-89D5-577612431203}" type="presOf" srcId="{18E69405-6770-4D2D-A1DA-BA343C061C85}" destId="{E8D54D81-A49C-4D0C-97AF-E3EF514D8D04}" srcOrd="0" destOrd="0" presId="urn:microsoft.com/office/officeart/2005/8/layout/equation2"/>
    <dgm:cxn modelId="{6019F2B4-CC84-4882-9511-2AD5DDEA6356}" type="presOf" srcId="{BCF24B07-3D0B-4829-8931-A201EBCF5287}" destId="{57B5B31C-44B4-42B3-B13A-764883799CA7}" srcOrd="0" destOrd="0" presId="urn:microsoft.com/office/officeart/2005/8/layout/equation2"/>
    <dgm:cxn modelId="{EB717BEB-A7E2-484A-8357-357843C4DE09}" srcId="{933BDFAF-60D7-4319-808C-34785BB7C2FF}" destId="{22763F79-9ABA-46E4-89CD-BA4D02F50B14}" srcOrd="1" destOrd="0" parTransId="{F85014D6-7B76-431C-A5B5-EDAE1DA1CF3E}" sibTransId="{BCF24B07-3D0B-4829-8931-A201EBCF5287}"/>
    <dgm:cxn modelId="{ED6D6333-D8F8-4FE6-8512-4398CD563CE0}" type="presOf" srcId="{933BDFAF-60D7-4319-808C-34785BB7C2FF}" destId="{C8EE6EC3-E774-4526-B847-96D07165565F}" srcOrd="0" destOrd="0" presId="urn:microsoft.com/office/officeart/2005/8/layout/equation2"/>
    <dgm:cxn modelId="{3A3D9E2F-869F-448F-AE22-C3D33D97A1FD}" srcId="{933BDFAF-60D7-4319-808C-34785BB7C2FF}" destId="{18E69405-6770-4D2D-A1DA-BA343C061C85}" srcOrd="2" destOrd="0" parTransId="{B3DC36E2-74E7-4C8D-A806-DD44B1024C00}" sibTransId="{8EEB4556-FC69-428B-A568-899CA7F9E726}"/>
    <dgm:cxn modelId="{828AC763-8BFD-4745-B2CD-6B9F17229F5A}" type="presOf" srcId="{22763F79-9ABA-46E4-89CD-BA4D02F50B14}" destId="{A75445AD-273F-459D-A842-8EA7EA128F91}" srcOrd="0" destOrd="0" presId="urn:microsoft.com/office/officeart/2005/8/layout/equation2"/>
    <dgm:cxn modelId="{6B256E68-D181-4927-8D4E-904E61668C3B}" srcId="{933BDFAF-60D7-4319-808C-34785BB7C2FF}" destId="{55FAFE30-45E0-4A29-B6D2-77CE32CF69CD}" srcOrd="0" destOrd="0" parTransId="{423524FE-C6E4-4A1A-B94B-F0A577941825}" sibTransId="{5530AD7F-BCFF-4F12-8FF1-D9BBE0031C94}"/>
    <dgm:cxn modelId="{D1D46901-9DEF-475B-B1E0-A5BA3AFF9A73}" type="presOf" srcId="{55FAFE30-45E0-4A29-B6D2-77CE32CF69CD}" destId="{8C39C498-6EE3-4C90-AA29-CB2D7CB057D6}" srcOrd="0" destOrd="0" presId="urn:microsoft.com/office/officeart/2005/8/layout/equation2"/>
    <dgm:cxn modelId="{882141E4-961D-4553-ADF6-65F72342E6B5}" type="presParOf" srcId="{C8EE6EC3-E774-4526-B847-96D07165565F}" destId="{9A7C08AF-D530-4229-8259-B793E5BC34FB}" srcOrd="0" destOrd="0" presId="urn:microsoft.com/office/officeart/2005/8/layout/equation2"/>
    <dgm:cxn modelId="{A33DD826-F32F-448F-A5BC-96F3AD6FE82C}" type="presParOf" srcId="{9A7C08AF-D530-4229-8259-B793E5BC34FB}" destId="{8C39C498-6EE3-4C90-AA29-CB2D7CB057D6}" srcOrd="0" destOrd="0" presId="urn:microsoft.com/office/officeart/2005/8/layout/equation2"/>
    <dgm:cxn modelId="{2E46C7CF-95C2-4AF9-AD42-BAB68ECFEF16}" type="presParOf" srcId="{9A7C08AF-D530-4229-8259-B793E5BC34FB}" destId="{E683C757-7595-47AD-9408-14B07FE96CC7}" srcOrd="1" destOrd="0" presId="urn:microsoft.com/office/officeart/2005/8/layout/equation2"/>
    <dgm:cxn modelId="{7EC5C44E-5ED5-4074-A479-88A69F3306C1}" type="presParOf" srcId="{9A7C08AF-D530-4229-8259-B793E5BC34FB}" destId="{AC40B40B-9409-4A2D-B4D7-5D459C2E39C9}" srcOrd="2" destOrd="0" presId="urn:microsoft.com/office/officeart/2005/8/layout/equation2"/>
    <dgm:cxn modelId="{1FAABB77-3249-48C8-B33A-2E8E7A116D64}" type="presParOf" srcId="{9A7C08AF-D530-4229-8259-B793E5BC34FB}" destId="{06007AD0-2D69-4ABD-ACFE-11DFF3BB071F}" srcOrd="3" destOrd="0" presId="urn:microsoft.com/office/officeart/2005/8/layout/equation2"/>
    <dgm:cxn modelId="{BE580053-565C-4DF7-B7A8-1E0011432DED}" type="presParOf" srcId="{9A7C08AF-D530-4229-8259-B793E5BC34FB}" destId="{A75445AD-273F-459D-A842-8EA7EA128F91}" srcOrd="4" destOrd="0" presId="urn:microsoft.com/office/officeart/2005/8/layout/equation2"/>
    <dgm:cxn modelId="{03DDD3BF-5C8C-4EA5-87F2-218BE2422651}" type="presParOf" srcId="{C8EE6EC3-E774-4526-B847-96D07165565F}" destId="{57B5B31C-44B4-42B3-B13A-764883799CA7}" srcOrd="1" destOrd="0" presId="urn:microsoft.com/office/officeart/2005/8/layout/equation2"/>
    <dgm:cxn modelId="{A3DC83B0-E6B2-4BFB-A73F-F18A6689A7E8}" type="presParOf" srcId="{57B5B31C-44B4-42B3-B13A-764883799CA7}" destId="{851156E7-58F2-422C-A0D3-E8E812BCF35D}" srcOrd="0" destOrd="0" presId="urn:microsoft.com/office/officeart/2005/8/layout/equation2"/>
    <dgm:cxn modelId="{AF74A430-EB32-4DBE-9E11-3D8F17C445A8}" type="presParOf" srcId="{C8EE6EC3-E774-4526-B847-96D07165565F}" destId="{E8D54D81-A49C-4D0C-97AF-E3EF514D8D0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36118-7DE8-43F5-B597-474B5256E2FD}">
      <dsp:nvSpPr>
        <dsp:cNvPr id="0" name=""/>
        <dsp:cNvSpPr/>
      </dsp:nvSpPr>
      <dsp:spPr>
        <a:xfrm>
          <a:off x="0" y="10581"/>
          <a:ext cx="8219256" cy="2683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b="1" kern="1200" smtClean="0"/>
            <a:t>МАОУ гимназия №70</a:t>
          </a:r>
          <a:endParaRPr lang="ru-RU" sz="6200" kern="1200"/>
        </a:p>
      </dsp:txBody>
      <dsp:txXfrm>
        <a:off x="131021" y="141602"/>
        <a:ext cx="7957214" cy="2421937"/>
      </dsp:txXfrm>
    </dsp:sp>
    <dsp:sp modelId="{14EA867E-C882-4B3F-BE91-ECBE9BF824B1}">
      <dsp:nvSpPr>
        <dsp:cNvPr id="0" name=""/>
        <dsp:cNvSpPr/>
      </dsp:nvSpPr>
      <dsp:spPr>
        <a:xfrm>
          <a:off x="0" y="2694561"/>
          <a:ext cx="8219256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78740" rIns="440944" bIns="78740" numCol="1" spcCol="1270" anchor="t" anchorCtr="0">
          <a:noAutofit/>
        </a:bodyPr>
        <a:lstStyle/>
        <a:p>
          <a:pPr marL="285750" lvl="1" indent="-285750" algn="l" defTabSz="2133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4800" kern="1200" dirty="0" smtClean="0"/>
            <a:t>Место проведения ИС - кабинеты </a:t>
          </a:r>
          <a:r>
            <a:rPr lang="ru-RU" sz="4800" kern="1200" dirty="0" smtClean="0"/>
            <a:t>311-315</a:t>
          </a:r>
          <a:endParaRPr lang="ru-RU" sz="4800" kern="1200" dirty="0"/>
        </a:p>
      </dsp:txBody>
      <dsp:txXfrm>
        <a:off x="0" y="2694561"/>
        <a:ext cx="8219256" cy="1668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C498-6EE3-4C90-AA29-CB2D7CB057D6}">
      <dsp:nvSpPr>
        <dsp:cNvPr id="0" name=""/>
        <dsp:cNvSpPr/>
      </dsp:nvSpPr>
      <dsp:spPr>
        <a:xfrm>
          <a:off x="127819" y="69522"/>
          <a:ext cx="3349721" cy="1544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Требование № 1.	 «Объем итогового сочинения» - ЗАЧЕТ</a:t>
          </a:r>
          <a:endParaRPr lang="ru-RU" sz="1700" kern="1200" dirty="0"/>
        </a:p>
      </dsp:txBody>
      <dsp:txXfrm>
        <a:off x="618374" y="295649"/>
        <a:ext cx="2368611" cy="1091837"/>
      </dsp:txXfrm>
    </dsp:sp>
    <dsp:sp modelId="{AC40B40B-9409-4A2D-B4D7-5D459C2E39C9}">
      <dsp:nvSpPr>
        <dsp:cNvPr id="0" name=""/>
        <dsp:cNvSpPr/>
      </dsp:nvSpPr>
      <dsp:spPr>
        <a:xfrm>
          <a:off x="1354894" y="1738994"/>
          <a:ext cx="895573" cy="895573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473602" y="2081461"/>
        <a:ext cx="658157" cy="210639"/>
      </dsp:txXfrm>
    </dsp:sp>
    <dsp:sp modelId="{A75445AD-273F-459D-A842-8EA7EA128F91}">
      <dsp:nvSpPr>
        <dsp:cNvPr id="0" name=""/>
        <dsp:cNvSpPr/>
      </dsp:nvSpPr>
      <dsp:spPr>
        <a:xfrm>
          <a:off x="1327" y="2759948"/>
          <a:ext cx="3602705" cy="1544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Требование № 2.	 «Самостоятельность написания итогового сочинения» - ЗАЧЕТ</a:t>
          </a:r>
          <a:endParaRPr lang="ru-RU" sz="1700" kern="1200" dirty="0"/>
        </a:p>
      </dsp:txBody>
      <dsp:txXfrm>
        <a:off x="528931" y="2986075"/>
        <a:ext cx="2547497" cy="1091837"/>
      </dsp:txXfrm>
    </dsp:sp>
    <dsp:sp modelId="{57B5B31C-44B4-42B3-B13A-764883799CA7}">
      <dsp:nvSpPr>
        <dsp:cNvPr id="0" name=""/>
        <dsp:cNvSpPr/>
      </dsp:nvSpPr>
      <dsp:spPr>
        <a:xfrm>
          <a:off x="3835647" y="1899580"/>
          <a:ext cx="491021" cy="574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35647" y="2014460"/>
        <a:ext cx="343715" cy="344642"/>
      </dsp:txXfrm>
    </dsp:sp>
    <dsp:sp modelId="{E8D54D81-A49C-4D0C-97AF-E3EF514D8D04}">
      <dsp:nvSpPr>
        <dsp:cNvPr id="0" name=""/>
        <dsp:cNvSpPr/>
      </dsp:nvSpPr>
      <dsp:spPr>
        <a:xfrm>
          <a:off x="4530488" y="642689"/>
          <a:ext cx="3088183" cy="3088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Оценка по другим критериям </a:t>
          </a:r>
          <a:endParaRPr lang="ru-RU" sz="2900" kern="1200" dirty="0"/>
        </a:p>
      </dsp:txBody>
      <dsp:txXfrm>
        <a:off x="4982742" y="1094943"/>
        <a:ext cx="2183675" cy="2183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50A30-EB06-4E08-BD63-057C51FB07AC}">
      <dsp:nvSpPr>
        <dsp:cNvPr id="0" name=""/>
        <dsp:cNvSpPr/>
      </dsp:nvSpPr>
      <dsp:spPr>
        <a:xfrm>
          <a:off x="0" y="458100"/>
          <a:ext cx="829126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87266-CD09-495C-A7E5-C72B88B5FBFF}">
      <dsp:nvSpPr>
        <dsp:cNvPr id="0" name=""/>
        <dsp:cNvSpPr/>
      </dsp:nvSpPr>
      <dsp:spPr>
        <a:xfrm>
          <a:off x="414563" y="30060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«Соответствие теме»</a:t>
          </a:r>
          <a:endParaRPr lang="ru-RU" sz="2400" kern="1200" dirty="0"/>
        </a:p>
      </dsp:txBody>
      <dsp:txXfrm>
        <a:off x="456353" y="71850"/>
        <a:ext cx="5720304" cy="772500"/>
      </dsp:txXfrm>
    </dsp:sp>
    <dsp:sp modelId="{7FB76EDE-FE99-4A7C-9C1B-77C3A7A1F7EE}">
      <dsp:nvSpPr>
        <dsp:cNvPr id="0" name=""/>
        <dsp:cNvSpPr/>
      </dsp:nvSpPr>
      <dsp:spPr>
        <a:xfrm>
          <a:off x="0" y="1773540"/>
          <a:ext cx="829126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2FE72-AA72-4980-978F-402D3AF62AAC}">
      <dsp:nvSpPr>
        <dsp:cNvPr id="0" name=""/>
        <dsp:cNvSpPr/>
      </dsp:nvSpPr>
      <dsp:spPr>
        <a:xfrm>
          <a:off x="414563" y="1345500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«Аргументация. Привлечение литературного материала»</a:t>
          </a:r>
          <a:endParaRPr lang="ru-RU" sz="2400" kern="1200" dirty="0"/>
        </a:p>
      </dsp:txBody>
      <dsp:txXfrm>
        <a:off x="456353" y="1387290"/>
        <a:ext cx="5720304" cy="772500"/>
      </dsp:txXfrm>
    </dsp:sp>
    <dsp:sp modelId="{B0FAC87D-A9E7-4EC8-B6FE-31C6612C31E3}">
      <dsp:nvSpPr>
        <dsp:cNvPr id="0" name=""/>
        <dsp:cNvSpPr/>
      </dsp:nvSpPr>
      <dsp:spPr>
        <a:xfrm>
          <a:off x="0" y="3088980"/>
          <a:ext cx="829126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D573-354B-4568-A1E2-BE4D2CBE77EE}">
      <dsp:nvSpPr>
        <dsp:cNvPr id="0" name=""/>
        <dsp:cNvSpPr/>
      </dsp:nvSpPr>
      <dsp:spPr>
        <a:xfrm>
          <a:off x="414563" y="2660940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«Композиция и логика рассуждения»</a:t>
          </a:r>
          <a:endParaRPr lang="ru-RU" sz="2400" kern="1200" dirty="0"/>
        </a:p>
      </dsp:txBody>
      <dsp:txXfrm>
        <a:off x="456353" y="2702730"/>
        <a:ext cx="5720304" cy="772500"/>
      </dsp:txXfrm>
    </dsp:sp>
    <dsp:sp modelId="{1687DCAD-4B33-45FF-862D-26B79C74D2C8}">
      <dsp:nvSpPr>
        <dsp:cNvPr id="0" name=""/>
        <dsp:cNvSpPr/>
      </dsp:nvSpPr>
      <dsp:spPr>
        <a:xfrm>
          <a:off x="0" y="4404420"/>
          <a:ext cx="829126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E4534-6E1B-489C-B25F-5B96A212ED8E}">
      <dsp:nvSpPr>
        <dsp:cNvPr id="0" name=""/>
        <dsp:cNvSpPr/>
      </dsp:nvSpPr>
      <dsp:spPr>
        <a:xfrm>
          <a:off x="442392" y="3960439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«Качество письменной речи»</a:t>
          </a:r>
          <a:endParaRPr lang="ru-RU" sz="2400" kern="1200" dirty="0"/>
        </a:p>
      </dsp:txBody>
      <dsp:txXfrm>
        <a:off x="484182" y="4002229"/>
        <a:ext cx="5720304" cy="772500"/>
      </dsp:txXfrm>
    </dsp:sp>
    <dsp:sp modelId="{AD73EFB5-A9D2-427B-A87B-5B6387196FC8}">
      <dsp:nvSpPr>
        <dsp:cNvPr id="0" name=""/>
        <dsp:cNvSpPr/>
      </dsp:nvSpPr>
      <dsp:spPr>
        <a:xfrm>
          <a:off x="0" y="5719860"/>
          <a:ext cx="8291264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DF759-6838-470C-826C-6197951806D5}">
      <dsp:nvSpPr>
        <dsp:cNvPr id="0" name=""/>
        <dsp:cNvSpPr/>
      </dsp:nvSpPr>
      <dsp:spPr>
        <a:xfrm>
          <a:off x="414563" y="5291820"/>
          <a:ext cx="5803884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«Грамотность»</a:t>
          </a:r>
          <a:endParaRPr lang="ru-RU" sz="2400" kern="1200" dirty="0"/>
        </a:p>
      </dsp:txBody>
      <dsp:txXfrm>
        <a:off x="456353" y="5333610"/>
        <a:ext cx="5720304" cy="772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1971-9210-48DF-B387-1B0043EB9C28}">
      <dsp:nvSpPr>
        <dsp:cNvPr id="0" name=""/>
        <dsp:cNvSpPr/>
      </dsp:nvSpPr>
      <dsp:spPr>
        <a:xfrm>
          <a:off x="0" y="64244"/>
          <a:ext cx="8136904" cy="1998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Заявление на прохождение государственной итоговой аттестации подается/изменяется обучающимися в образовательной организации по месту обучения в срок до </a:t>
          </a:r>
          <a:r>
            <a:rPr lang="ru-RU" sz="1800" b="1" kern="1200" dirty="0" smtClean="0">
              <a:solidFill>
                <a:srgbClr val="C00000"/>
              </a:solidFill>
            </a:rPr>
            <a:t>1 февраля текущего календарного года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97538" y="161782"/>
        <a:ext cx="7941828" cy="1802991"/>
      </dsp:txXfrm>
    </dsp:sp>
    <dsp:sp modelId="{4ACCF12C-9558-4A47-9A96-0B34D60D3154}">
      <dsp:nvSpPr>
        <dsp:cNvPr id="0" name=""/>
        <dsp:cNvSpPr/>
      </dsp:nvSpPr>
      <dsp:spPr>
        <a:xfrm>
          <a:off x="0" y="2114152"/>
          <a:ext cx="8136904" cy="1998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Начинается сбор и регистрация заявлений </a:t>
          </a:r>
          <a:r>
            <a:rPr lang="ru-RU" sz="1800" kern="1200" dirty="0" smtClean="0">
              <a:solidFill>
                <a:srgbClr val="0066FF"/>
              </a:solidFill>
            </a:rPr>
            <a:t>сразу после утверждении приказа МОПОСО об организации ГИА на территории Свердловской области – </a:t>
          </a:r>
          <a:r>
            <a:rPr lang="ru-RU" sz="1800" kern="1200" dirty="0" smtClean="0">
              <a:solidFill>
                <a:schemeClr val="tx2"/>
              </a:solidFill>
            </a:rPr>
            <a:t>примерно с 15 декабря</a:t>
          </a:r>
          <a:r>
            <a:rPr lang="ru-RU" sz="1800" kern="1200" dirty="0" smtClean="0">
              <a:solidFill>
                <a:srgbClr val="0066FF"/>
              </a:solidFill>
            </a:rPr>
            <a:t>. Загрузка информации о выборе экзаменов до 16 января. Выгрузка и сверка – выпускники + родители до 23 января, коррекция ошибок в РИС +  повторная проверка должна закончиться 26-27 января.</a:t>
          </a:r>
          <a:endParaRPr lang="ru-RU" sz="1800" kern="1200" dirty="0">
            <a:solidFill>
              <a:srgbClr val="0066FF"/>
            </a:solidFill>
          </a:endParaRPr>
        </a:p>
      </dsp:txBody>
      <dsp:txXfrm>
        <a:off x="97538" y="2211690"/>
        <a:ext cx="7941828" cy="180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CDC7A-C3E7-4C9F-B2BF-16C5F99A070F}">
      <dsp:nvSpPr>
        <dsp:cNvPr id="0" name=""/>
        <dsp:cNvSpPr/>
      </dsp:nvSpPr>
      <dsp:spPr>
        <a:xfrm>
          <a:off x="0" y="39030"/>
          <a:ext cx="8405504" cy="225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Допуск участников с 9-00 (рекомендуемое время  входа в кабинеты 9-30)</a:t>
          </a:r>
          <a:endParaRPr lang="ru-RU" sz="3700" kern="1200" dirty="0"/>
        </a:p>
      </dsp:txBody>
      <dsp:txXfrm>
        <a:off x="109889" y="148919"/>
        <a:ext cx="8185726" cy="2031302"/>
      </dsp:txXfrm>
    </dsp:sp>
    <dsp:sp modelId="{F318DE9E-B674-4855-8CDC-F76D2AE575EB}">
      <dsp:nvSpPr>
        <dsp:cNvPr id="0" name=""/>
        <dsp:cNvSpPr/>
      </dsp:nvSpPr>
      <dsp:spPr>
        <a:xfrm>
          <a:off x="0" y="2290110"/>
          <a:ext cx="8405504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75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b="1" kern="1200" dirty="0" smtClean="0"/>
            <a:t>Наличии участника ИС в списках, закрепленных за ОО</a:t>
          </a:r>
          <a:endParaRPr lang="ru-RU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b="1" kern="1200" dirty="0" smtClean="0"/>
            <a:t>Наличии документа  удостоверяющего личность  - паспорта</a:t>
          </a:r>
          <a:endParaRPr lang="ru-RU" sz="2900" kern="1200" dirty="0"/>
        </a:p>
      </dsp:txBody>
      <dsp:txXfrm>
        <a:off x="0" y="2290110"/>
        <a:ext cx="8405504" cy="1991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E129-24C4-40A1-B654-2E26F4390DD4}">
      <dsp:nvSpPr>
        <dsp:cNvPr id="0" name=""/>
        <dsp:cNvSpPr/>
      </dsp:nvSpPr>
      <dsp:spPr>
        <a:xfrm>
          <a:off x="0" y="62961"/>
          <a:ext cx="8219256" cy="208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До начала ИС(И) руководитель ОО или уполномоченное им лицо (далее - руководитель ОО) распределяет участников по аудиториям в произвольном порядке. </a:t>
          </a:r>
          <a:endParaRPr lang="ru-RU" sz="2700" kern="1200"/>
        </a:p>
      </dsp:txBody>
      <dsp:txXfrm>
        <a:off x="101778" y="164739"/>
        <a:ext cx="8015700" cy="1881384"/>
      </dsp:txXfrm>
    </dsp:sp>
    <dsp:sp modelId="{E4F7668F-A4E6-4985-A078-DEC966F4FF7C}">
      <dsp:nvSpPr>
        <dsp:cNvPr id="0" name=""/>
        <dsp:cNvSpPr/>
      </dsp:nvSpPr>
      <dsp:spPr>
        <a:xfrm>
          <a:off x="0" y="2225661"/>
          <a:ext cx="8219256" cy="208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Участники ИС(И) рассаживаются за рабочие места в аудитории также произвольном порядке (по одному человеку за партой в шахматном порядке).</a:t>
          </a:r>
          <a:endParaRPr lang="ru-RU" sz="2700" kern="1200" dirty="0"/>
        </a:p>
      </dsp:txBody>
      <dsp:txXfrm>
        <a:off x="101778" y="2327439"/>
        <a:ext cx="8015700" cy="1881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54EE9-2015-4F46-9F9A-CCA2BEEBA432}">
      <dsp:nvSpPr>
        <dsp:cNvPr id="0" name=""/>
        <dsp:cNvSpPr/>
      </dsp:nvSpPr>
      <dsp:spPr>
        <a:xfrm>
          <a:off x="0" y="12707"/>
          <a:ext cx="8219256" cy="1688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smtClean="0"/>
            <a:t>Инструктаж состоит из двух частей</a:t>
          </a:r>
          <a:endParaRPr lang="ru-RU" sz="3900" kern="1200"/>
        </a:p>
      </dsp:txBody>
      <dsp:txXfrm>
        <a:off x="82417" y="95124"/>
        <a:ext cx="8054422" cy="1523476"/>
      </dsp:txXfrm>
    </dsp:sp>
    <dsp:sp modelId="{B83A6956-EA67-4D16-AB05-6E17B309200E}">
      <dsp:nvSpPr>
        <dsp:cNvPr id="0" name=""/>
        <dsp:cNvSpPr/>
      </dsp:nvSpPr>
      <dsp:spPr>
        <a:xfrm>
          <a:off x="0" y="1701018"/>
          <a:ext cx="8219256" cy="29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b="1" kern="1200" dirty="0" smtClean="0"/>
            <a:t>Первая часть проводится до 10-00 (примерное время начала 9-50)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b="1" kern="1200" dirty="0" smtClean="0"/>
            <a:t>Вторая часть инструктажа проводится не ранее 10-00 (по мере доставки в аудитории тем итогового сочинения)</a:t>
          </a:r>
          <a:endParaRPr lang="ru-RU" sz="3000" kern="1200" dirty="0"/>
        </a:p>
      </dsp:txBody>
      <dsp:txXfrm>
        <a:off x="0" y="1701018"/>
        <a:ext cx="8219256" cy="2987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B4EF-C5D2-4B13-8DD6-6F55CCED7812}">
      <dsp:nvSpPr>
        <dsp:cNvPr id="0" name=""/>
        <dsp:cNvSpPr/>
      </dsp:nvSpPr>
      <dsp:spPr>
        <a:xfrm>
          <a:off x="0" y="1681521"/>
          <a:ext cx="8363272" cy="344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Бланк регистрации и бланки записи;</a:t>
          </a:r>
          <a:endParaRPr lang="ru-RU" sz="2000" kern="1200" dirty="0"/>
        </a:p>
      </dsp:txBody>
      <dsp:txXfrm>
        <a:off x="16803" y="1698324"/>
        <a:ext cx="8329666" cy="310599"/>
      </dsp:txXfrm>
    </dsp:sp>
    <dsp:sp modelId="{8A692ED4-AC9E-4EFE-A679-F48B294B0C6A}">
      <dsp:nvSpPr>
        <dsp:cNvPr id="0" name=""/>
        <dsp:cNvSpPr/>
      </dsp:nvSpPr>
      <dsp:spPr>
        <a:xfrm>
          <a:off x="0" y="2073172"/>
          <a:ext cx="8363272" cy="344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Ручка (</a:t>
          </a:r>
          <a:r>
            <a:rPr lang="ru-RU" sz="2000" b="1" kern="1200" dirty="0" err="1" smtClean="0"/>
            <a:t>гелевая</a:t>
          </a:r>
          <a:r>
            <a:rPr lang="ru-RU" sz="2000" b="1" kern="1200" dirty="0" smtClean="0"/>
            <a:t> или капиллярная с чернилами черного цвета);</a:t>
          </a:r>
          <a:endParaRPr lang="ru-RU" sz="2000" kern="1200" dirty="0"/>
        </a:p>
      </dsp:txBody>
      <dsp:txXfrm>
        <a:off x="16803" y="2089975"/>
        <a:ext cx="8329666" cy="310599"/>
      </dsp:txXfrm>
    </dsp:sp>
    <dsp:sp modelId="{5587B633-36E8-4924-A58B-F7FDDE727523}">
      <dsp:nvSpPr>
        <dsp:cNvPr id="0" name=""/>
        <dsp:cNvSpPr/>
      </dsp:nvSpPr>
      <dsp:spPr>
        <a:xfrm>
          <a:off x="0" y="2422434"/>
          <a:ext cx="8363272" cy="344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Документ, удостоверяющий личность;</a:t>
          </a:r>
          <a:endParaRPr lang="ru-RU" sz="2000" kern="1200" dirty="0"/>
        </a:p>
      </dsp:txBody>
      <dsp:txXfrm>
        <a:off x="16803" y="2439237"/>
        <a:ext cx="8329666" cy="310599"/>
      </dsp:txXfrm>
    </dsp:sp>
    <dsp:sp modelId="{3642555A-2A06-4D76-A9A6-C7B5B5D0BE5F}">
      <dsp:nvSpPr>
        <dsp:cNvPr id="0" name=""/>
        <dsp:cNvSpPr/>
      </dsp:nvSpPr>
      <dsp:spPr>
        <a:xfrm>
          <a:off x="0" y="2774855"/>
          <a:ext cx="8363272" cy="344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Лекарства и питание (при необходимости);</a:t>
          </a:r>
          <a:endParaRPr lang="ru-RU" sz="2000" kern="1200" dirty="0"/>
        </a:p>
      </dsp:txBody>
      <dsp:txXfrm>
        <a:off x="16803" y="2791658"/>
        <a:ext cx="8329666" cy="310599"/>
      </dsp:txXfrm>
    </dsp:sp>
    <dsp:sp modelId="{59FFC1D1-9E8A-4453-9C28-38A05333C4DB}">
      <dsp:nvSpPr>
        <dsp:cNvPr id="0" name=""/>
        <dsp:cNvSpPr/>
      </dsp:nvSpPr>
      <dsp:spPr>
        <a:xfrm>
          <a:off x="0" y="3152304"/>
          <a:ext cx="8363272" cy="7224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Орфографический словарь для участников итогового сочинения, выданный членами комиссии ОО по проведению ИС(И);</a:t>
          </a:r>
          <a:endParaRPr lang="ru-RU" sz="1800" kern="1200" dirty="0"/>
        </a:p>
      </dsp:txBody>
      <dsp:txXfrm>
        <a:off x="35266" y="3187570"/>
        <a:ext cx="8292740" cy="651897"/>
      </dsp:txXfrm>
    </dsp:sp>
    <dsp:sp modelId="{8B42BD02-5CAE-48EB-884A-C40B80C0F30C}">
      <dsp:nvSpPr>
        <dsp:cNvPr id="0" name=""/>
        <dsp:cNvSpPr/>
      </dsp:nvSpPr>
      <dsp:spPr>
        <a:xfrm>
          <a:off x="0" y="3919916"/>
          <a:ext cx="8363272" cy="344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Инструкция для участников ИС(И);</a:t>
          </a:r>
          <a:endParaRPr lang="ru-RU" sz="2000" kern="1200" dirty="0"/>
        </a:p>
      </dsp:txBody>
      <dsp:txXfrm>
        <a:off x="16803" y="3936719"/>
        <a:ext cx="8329666" cy="310599"/>
      </dsp:txXfrm>
    </dsp:sp>
    <dsp:sp modelId="{2B075AB6-CB8C-4386-B1CB-A52E83FF3787}">
      <dsp:nvSpPr>
        <dsp:cNvPr id="0" name=""/>
        <dsp:cNvSpPr/>
      </dsp:nvSpPr>
      <dsp:spPr>
        <a:xfrm>
          <a:off x="0" y="4264070"/>
          <a:ext cx="8363272" cy="344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Черновики;</a:t>
          </a:r>
          <a:endParaRPr lang="ru-RU" sz="2000" kern="1200" dirty="0"/>
        </a:p>
      </dsp:txBody>
      <dsp:txXfrm>
        <a:off x="16803" y="4280873"/>
        <a:ext cx="8329666" cy="310599"/>
      </dsp:txXfrm>
    </dsp:sp>
    <dsp:sp modelId="{7C98B11E-070E-41AF-A7C9-1D9779882C9E}">
      <dsp:nvSpPr>
        <dsp:cNvPr id="0" name=""/>
        <dsp:cNvSpPr/>
      </dsp:nvSpPr>
      <dsp:spPr>
        <a:xfrm>
          <a:off x="0" y="4625503"/>
          <a:ext cx="8363272" cy="344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Темы ИС(И).</a:t>
          </a:r>
          <a:endParaRPr lang="ru-RU" sz="2000" kern="1200" dirty="0"/>
        </a:p>
      </dsp:txBody>
      <dsp:txXfrm>
        <a:off x="16803" y="4642306"/>
        <a:ext cx="8329666" cy="310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55CA8-131B-4156-B537-720C848325A0}">
      <dsp:nvSpPr>
        <dsp:cNvPr id="0" name=""/>
        <dsp:cNvSpPr/>
      </dsp:nvSpPr>
      <dsp:spPr>
        <a:xfrm>
          <a:off x="0" y="122663"/>
          <a:ext cx="8712968" cy="1029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Иметь при себе: </a:t>
          </a:r>
          <a:endParaRPr lang="ru-RU" sz="4000" kern="1200" dirty="0"/>
        </a:p>
      </dsp:txBody>
      <dsp:txXfrm>
        <a:off x="50261" y="172924"/>
        <a:ext cx="8612446" cy="929078"/>
      </dsp:txXfrm>
    </dsp:sp>
    <dsp:sp modelId="{F9652D51-689C-40D7-A40D-67626F740D7D}">
      <dsp:nvSpPr>
        <dsp:cNvPr id="0" name=""/>
        <dsp:cNvSpPr/>
      </dsp:nvSpPr>
      <dsp:spPr>
        <a:xfrm>
          <a:off x="0" y="1152264"/>
          <a:ext cx="8712968" cy="347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b="1" kern="1200" smtClean="0"/>
            <a:t>средства связи, </a:t>
          </a:r>
          <a:endParaRPr lang="ru-RU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b="1" kern="1200" smtClean="0"/>
            <a:t>электронно-вычислительную технику, </a:t>
          </a:r>
          <a:endParaRPr lang="ru-RU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b="1" kern="1200" smtClean="0"/>
            <a:t>фото, аудио и видеоаппаратуру, </a:t>
          </a:r>
          <a:endParaRPr lang="ru-RU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b="1" kern="1200" dirty="0" smtClean="0"/>
            <a:t>справочные материалы, </a:t>
          </a:r>
          <a:endParaRPr lang="ru-RU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b="1" kern="1200" smtClean="0"/>
            <a:t>письменные заметки и иные средства хранения и передачи информации</a:t>
          </a:r>
          <a:endParaRPr lang="ru-RU" sz="3100" kern="1200"/>
        </a:p>
      </dsp:txBody>
      <dsp:txXfrm>
        <a:off x="0" y="1152264"/>
        <a:ext cx="8712968" cy="3477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84C80-144E-4C46-897A-26350428E1F0}">
      <dsp:nvSpPr>
        <dsp:cNvPr id="0" name=""/>
        <dsp:cNvSpPr/>
      </dsp:nvSpPr>
      <dsp:spPr>
        <a:xfrm>
          <a:off x="0" y="1696"/>
          <a:ext cx="8205431" cy="460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Итоговое сочинение обучающихся, удаленных за нарушение установленного порядка, не проверяется. Пересдача организуется в резервные сроки.</a:t>
          </a:r>
          <a:endParaRPr lang="ru-RU" sz="4100" kern="1200" dirty="0"/>
        </a:p>
      </dsp:txBody>
      <dsp:txXfrm>
        <a:off x="224803" y="226499"/>
        <a:ext cx="7755825" cy="4155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9D3FA-7B44-4EE2-9320-3004EE81FED3}">
      <dsp:nvSpPr>
        <dsp:cNvPr id="0" name=""/>
        <dsp:cNvSpPr/>
      </dsp:nvSpPr>
      <dsp:spPr>
        <a:xfrm>
          <a:off x="0" y="33744"/>
          <a:ext cx="8291264" cy="2316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Выберите только ОДНУ из предложенных тем итогового сочинения, в бланке записи итогового сочинения перепишите название выбранной темы сочинения. Напишите сочинение-рассуждение на эту тему. Рекомендуемый </a:t>
          </a:r>
          <a:r>
            <a:rPr lang="ru-RU" sz="1800" b="1" kern="1200" dirty="0" smtClean="0">
              <a:solidFill>
                <a:srgbClr val="FF0000"/>
              </a:solidFill>
            </a:rPr>
            <a:t>объём − </a:t>
          </a:r>
          <a:br>
            <a:rPr lang="ru-RU" sz="1800" b="1" kern="1200" dirty="0" smtClean="0">
              <a:solidFill>
                <a:srgbClr val="FF0000"/>
              </a:solidFill>
            </a:rPr>
          </a:br>
          <a:r>
            <a:rPr lang="ru-RU" sz="1800" b="1" kern="1200" dirty="0" smtClean="0">
              <a:solidFill>
                <a:srgbClr val="FF0000"/>
              </a:solidFill>
            </a:rPr>
            <a:t>от 350 слов</a:t>
          </a:r>
          <a:r>
            <a:rPr lang="ru-RU" sz="1800" b="1" kern="1200" dirty="0" smtClean="0"/>
            <a:t>. Если в сочинении </a:t>
          </a:r>
          <a:r>
            <a:rPr lang="ru-RU" sz="1800" b="1" kern="1200" dirty="0" smtClean="0">
              <a:solidFill>
                <a:srgbClr val="FF0000"/>
              </a:solidFill>
            </a:rPr>
            <a:t>менее 250 слов </a:t>
          </a:r>
          <a:r>
            <a:rPr lang="ru-RU" sz="1800" b="1" kern="1200" dirty="0" smtClean="0"/>
            <a:t>(в подсчёт включаются все слова, в том числе и служебные), то за такую работу ставится </a:t>
          </a:r>
          <a:r>
            <a:rPr lang="ru-RU" sz="1800" b="1" kern="1200" dirty="0" smtClean="0">
              <a:solidFill>
                <a:srgbClr val="FF0000"/>
              </a:solidFill>
            </a:rPr>
            <a:t>«незачёт»</a:t>
          </a:r>
          <a:r>
            <a:rPr lang="ru-RU" sz="1800" b="1" kern="1200" dirty="0" smtClean="0">
              <a:solidFill>
                <a:schemeClr val="tx1"/>
              </a:solidFill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13087" y="146831"/>
        <a:ext cx="8065090" cy="2090425"/>
      </dsp:txXfrm>
    </dsp:sp>
    <dsp:sp modelId="{4287389C-EA49-4BCC-8EC3-027AA83FF3D5}">
      <dsp:nvSpPr>
        <dsp:cNvPr id="0" name=""/>
        <dsp:cNvSpPr/>
      </dsp:nvSpPr>
      <dsp:spPr>
        <a:xfrm>
          <a:off x="0" y="2402184"/>
          <a:ext cx="8291264" cy="2316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Итоговое сочинение выполняется </a:t>
          </a:r>
          <a:r>
            <a:rPr lang="ru-RU" sz="1800" b="1" kern="1200" dirty="0" smtClean="0">
              <a:solidFill>
                <a:schemeClr val="tx2"/>
              </a:solidFill>
            </a:rPr>
            <a:t>самостоятельно</a:t>
          </a:r>
          <a:r>
            <a:rPr lang="ru-RU" sz="1800" b="1" kern="1200" dirty="0" smtClean="0"/>
            <a:t>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</a:r>
          <a:endParaRPr lang="ru-RU" sz="1800" kern="1200" dirty="0"/>
        </a:p>
      </dsp:txBody>
      <dsp:txXfrm>
        <a:off x="113087" y="2515271"/>
        <a:ext cx="8065090" cy="20904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C498-6EE3-4C90-AA29-CB2D7CB057D6}">
      <dsp:nvSpPr>
        <dsp:cNvPr id="0" name=""/>
        <dsp:cNvSpPr/>
      </dsp:nvSpPr>
      <dsp:spPr>
        <a:xfrm>
          <a:off x="127819" y="69522"/>
          <a:ext cx="3349721" cy="15440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Требование № 1. «Объем итогового сочинения» - НЕЗАЧЕТ</a:t>
          </a:r>
          <a:endParaRPr lang="ru-RU" sz="1600" kern="1200" dirty="0"/>
        </a:p>
      </dsp:txBody>
      <dsp:txXfrm>
        <a:off x="618374" y="295649"/>
        <a:ext cx="2368611" cy="1091837"/>
      </dsp:txXfrm>
    </dsp:sp>
    <dsp:sp modelId="{AC40B40B-9409-4A2D-B4D7-5D459C2E39C9}">
      <dsp:nvSpPr>
        <dsp:cNvPr id="0" name=""/>
        <dsp:cNvSpPr/>
      </dsp:nvSpPr>
      <dsp:spPr>
        <a:xfrm>
          <a:off x="0" y="1820416"/>
          <a:ext cx="3328093" cy="89557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2"/>
              </a:solidFill>
            </a:rPr>
            <a:t>ИЛИ</a:t>
          </a:r>
          <a:endParaRPr lang="ru-RU" sz="4400" kern="1200" dirty="0">
            <a:solidFill>
              <a:schemeClr val="tx2"/>
            </a:solidFill>
          </a:endParaRPr>
        </a:p>
      </dsp:txBody>
      <dsp:txXfrm>
        <a:off x="441139" y="2162883"/>
        <a:ext cx="2445815" cy="210639"/>
      </dsp:txXfrm>
    </dsp:sp>
    <dsp:sp modelId="{A75445AD-273F-459D-A842-8EA7EA128F91}">
      <dsp:nvSpPr>
        <dsp:cNvPr id="0" name=""/>
        <dsp:cNvSpPr/>
      </dsp:nvSpPr>
      <dsp:spPr>
        <a:xfrm>
          <a:off x="1327" y="2759948"/>
          <a:ext cx="3602705" cy="15440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Требование № 2. «Самостоятельность написания итогового сочинения» - НЕЗАЧЕТ</a:t>
          </a:r>
          <a:endParaRPr lang="ru-RU" sz="1600" kern="1200" dirty="0"/>
        </a:p>
      </dsp:txBody>
      <dsp:txXfrm>
        <a:off x="528931" y="2986075"/>
        <a:ext cx="2547497" cy="1091837"/>
      </dsp:txXfrm>
    </dsp:sp>
    <dsp:sp modelId="{57B5B31C-44B4-42B3-B13A-764883799CA7}">
      <dsp:nvSpPr>
        <dsp:cNvPr id="0" name=""/>
        <dsp:cNvSpPr/>
      </dsp:nvSpPr>
      <dsp:spPr>
        <a:xfrm>
          <a:off x="3835647" y="1899580"/>
          <a:ext cx="491021" cy="5744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835647" y="2014460"/>
        <a:ext cx="343715" cy="344642"/>
      </dsp:txXfrm>
    </dsp:sp>
    <dsp:sp modelId="{E8D54D81-A49C-4D0C-97AF-E3EF514D8D04}">
      <dsp:nvSpPr>
        <dsp:cNvPr id="0" name=""/>
        <dsp:cNvSpPr/>
      </dsp:nvSpPr>
      <dsp:spPr>
        <a:xfrm>
          <a:off x="4530488" y="642689"/>
          <a:ext cx="3088183" cy="30881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ВЫСТАВЛЯЕТСЯ «НЕЗАЧЕТ» ЗА РАБОТУ В ЦЕЛОМ</a:t>
          </a:r>
          <a:endParaRPr lang="ru-RU" sz="1900" kern="1200" dirty="0"/>
        </a:p>
      </dsp:txBody>
      <dsp:txXfrm>
        <a:off x="4982742" y="1094943"/>
        <a:ext cx="2183675" cy="2183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4E6DC-4EB6-44C6-9CAF-BF66DEEE81A8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4E312-4F5C-4E85-9396-6D80E226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B492A9E-DA4F-4C6B-9AE7-B9F5A28243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661C2A3-CB81-4C92-A20A-7EC2ED96380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gimn70_ek@mail.r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212976"/>
            <a:ext cx="8784976" cy="1224136"/>
          </a:xfrm>
        </p:spPr>
        <p:txBody>
          <a:bodyPr/>
          <a:lstStyle/>
          <a:p>
            <a:pPr algn="ctr"/>
            <a:r>
              <a:rPr lang="ru-RU" sz="4000" dirty="0" smtClean="0"/>
              <a:t>Подготовка к </a:t>
            </a:r>
            <a:r>
              <a:rPr lang="ru-RU" sz="6000" dirty="0" smtClean="0"/>
              <a:t>ГИА-2026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92088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Родительское собрание в </a:t>
            </a:r>
            <a:r>
              <a:rPr lang="en-US" sz="2400" b="1" dirty="0" smtClean="0"/>
              <a:t>11</a:t>
            </a:r>
            <a:r>
              <a:rPr lang="ru-RU" sz="2400" b="1" dirty="0" smtClean="0"/>
              <a:t> классе </a:t>
            </a:r>
          </a:p>
          <a:p>
            <a:pPr algn="ctr"/>
            <a:r>
              <a:rPr lang="ru-RU" sz="2400" b="1" dirty="0" smtClean="0"/>
              <a:t>МАОУ ГИМНАЗИЯ №70</a:t>
            </a:r>
          </a:p>
          <a:p>
            <a:pPr algn="ctr"/>
            <a:r>
              <a:rPr lang="ru-RU" sz="2400" b="1" dirty="0" smtClean="0"/>
              <a:t>26.11.2025</a:t>
            </a:r>
            <a:endParaRPr lang="ru-RU" sz="2400" b="1" dirty="0"/>
          </a:p>
        </p:txBody>
      </p:sp>
      <p:pic>
        <p:nvPicPr>
          <p:cNvPr id="2052" name="Picture 4" descr="https://74446s010.edusite.ru/images/thumb_e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26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ru-RU" sz="2800" b="1" dirty="0"/>
              <a:t>Инструкция для участника итогового сочинения к комплекту тем итогового сочинения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0827"/>
              </p:ext>
            </p:extLst>
          </p:nvPr>
        </p:nvGraphicFramePr>
        <p:xfrm>
          <a:off x="457200" y="1988840"/>
          <a:ext cx="82912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0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оценивания итогового сочинения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090673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645024"/>
            <a:ext cx="266429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Критерии оценивания итогового сочинения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275540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575766"/>
              </p:ext>
            </p:extLst>
          </p:nvPr>
        </p:nvGraphicFramePr>
        <p:xfrm>
          <a:off x="457200" y="260648"/>
          <a:ext cx="829126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1663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Информирование на сайте гимназия70.екатеринбург.рф</a:t>
            </a:r>
          </a:p>
          <a:p>
            <a:pPr algn="ctr"/>
            <a:r>
              <a:rPr lang="ru-RU" dirty="0" smtClean="0"/>
              <a:t>Раздел «ГИА, ИС(и)-11, ис-9, </a:t>
            </a:r>
            <a:r>
              <a:rPr lang="ru-RU" dirty="0" err="1" smtClean="0"/>
              <a:t>впр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http://qrcoder.ru/code/?https%3A%2F%2F%E3%E8%EC%ED%E0%E7%E8%FF70.%E5%EA%E0%F2%E5%F0%E8%ED%E1%F3%F0%E3.%F0%F4%2F%3Fsection_id%3D172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4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00018"/>
          </a:xfrm>
        </p:spPr>
        <p:txBody>
          <a:bodyPr/>
          <a:lstStyle/>
          <a:p>
            <a:r>
              <a:rPr lang="ru-RU" dirty="0" smtClean="0"/>
              <a:t>Сроки получения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3285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ИС(И) </a:t>
            </a:r>
            <a:r>
              <a:rPr lang="ru-RU" dirty="0" smtClean="0">
                <a:solidFill>
                  <a:srgbClr val="C00000"/>
                </a:solidFill>
              </a:rPr>
              <a:t>проверяются (перепроверяются) </a:t>
            </a:r>
            <a:r>
              <a:rPr lang="ru-RU" dirty="0">
                <a:solidFill>
                  <a:srgbClr val="C00000"/>
                </a:solidFill>
              </a:rPr>
              <a:t>и оцениваются экспертами </a:t>
            </a:r>
            <a:r>
              <a:rPr lang="ru-RU" dirty="0"/>
              <a:t>в соответствии с установленными критериями оценивания </a:t>
            </a:r>
            <a:r>
              <a:rPr lang="ru-RU" dirty="0" smtClean="0"/>
              <a:t>(</a:t>
            </a:r>
            <a:r>
              <a:rPr lang="ru-RU" dirty="0" smtClean="0">
                <a:solidFill>
                  <a:schemeClr val="tx2"/>
                </a:solidFill>
              </a:rPr>
              <a:t>проверка должна завершиться не позднее 7 календарных дней с даты проведения ИС(И)</a:t>
            </a:r>
            <a:r>
              <a:rPr lang="ru-RU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Каждое сочинение (изложение) участника ИС(И) проверяется одним экспертом один раз.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Обработка </a:t>
            </a:r>
            <a:r>
              <a:rPr lang="ru-RU" dirty="0"/>
              <a:t>бланков ИС(И) должна завершиться не позднее чем через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пять календарных дней после проведения проверки и оценивания </a:t>
            </a:r>
            <a:r>
              <a:rPr lang="ru-RU" dirty="0"/>
              <a:t>ИС(И) экспертами комиссий ОО, муниципальной комиссией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Образы оригиналов бланков ИС(И) РЦОИ размещает на региональных серверах. Темы  итогового сочинения и </a:t>
            </a:r>
            <a:r>
              <a:rPr lang="ru-RU" dirty="0" smtClean="0"/>
              <a:t>образцы </a:t>
            </a:r>
            <a:r>
              <a:rPr lang="ru-RU" dirty="0"/>
              <a:t>оригиналов бланков итогового сочинения участников доступны образовательным организациям высшего образования через ФИС.</a:t>
            </a:r>
          </a:p>
        </p:txBody>
      </p:sp>
    </p:spTree>
    <p:extLst>
      <p:ext uri="{BB962C8B-B14F-4D97-AF65-F5344CB8AC3E}">
        <p14:creationId xmlns:p14="http://schemas.microsoft.com/office/powerpoint/2010/main" val="42410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Повторный допуск к сдаче итогового сочинения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50405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Повторно допускаются к написанию ИС(И) в дополнительные в текущем учебном году (в первую среду февраля и </a:t>
            </a:r>
            <a:r>
              <a:rPr lang="ru-RU" dirty="0" smtClean="0">
                <a:solidFill>
                  <a:srgbClr val="C00000"/>
                </a:solidFill>
              </a:rPr>
              <a:t>вторую </a:t>
            </a:r>
            <a:r>
              <a:rPr lang="ru-RU" dirty="0">
                <a:solidFill>
                  <a:srgbClr val="C00000"/>
                </a:solidFill>
              </a:rPr>
              <a:t>рабочую среду </a:t>
            </a:r>
            <a:r>
              <a:rPr lang="ru-RU" dirty="0" smtClean="0">
                <a:solidFill>
                  <a:srgbClr val="C00000"/>
                </a:solidFill>
              </a:rPr>
              <a:t>апреля):</a:t>
            </a:r>
            <a:endParaRPr lang="ru-RU" dirty="0">
              <a:solidFill>
                <a:srgbClr val="C00000"/>
              </a:solidFill>
            </a:endParaRPr>
          </a:p>
          <a:p>
            <a:pPr lvl="1"/>
            <a:r>
              <a:rPr lang="ru-RU" dirty="0"/>
              <a:t>обучающиеся, получившие по ИС(И) неудовлетворительный результат («незачет»);</a:t>
            </a:r>
          </a:p>
          <a:p>
            <a:pPr lvl="1"/>
            <a:r>
              <a:rPr lang="ru-RU" dirty="0"/>
              <a:t>обучающиеся и </a:t>
            </a:r>
            <a:r>
              <a:rPr lang="ru-RU" dirty="0" smtClean="0"/>
              <a:t>лица не </a:t>
            </a:r>
            <a:r>
              <a:rPr lang="ru-RU" dirty="0"/>
              <a:t>явившиеся на ИС(И) по уважительным причинам (болезнь или иные обстоятельства, подтвержденные документально</a:t>
            </a:r>
            <a:r>
              <a:rPr lang="ru-RU" dirty="0" smtClean="0"/>
              <a:t>);</a:t>
            </a:r>
          </a:p>
          <a:p>
            <a:pPr lvl="1"/>
            <a:r>
              <a:rPr lang="ru-RU" dirty="0" smtClean="0"/>
              <a:t>обучающиеся</a:t>
            </a:r>
            <a:r>
              <a:rPr lang="ru-RU" dirty="0"/>
              <a:t>, лица, </a:t>
            </a:r>
            <a:r>
              <a:rPr lang="ru-RU" dirty="0" smtClean="0"/>
              <a:t>не </a:t>
            </a:r>
            <a:r>
              <a:rPr lang="ru-RU" dirty="0"/>
              <a:t>завершившие сдачу ИС(И) по уважительным причинам (болезнь или иные обстоятельства, подтвержденные документально).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Обучающиеся</a:t>
            </a:r>
            <a:r>
              <a:rPr lang="ru-RU" dirty="0">
                <a:solidFill>
                  <a:srgbClr val="C00000"/>
                </a:solidFill>
              </a:rPr>
              <a:t>, получившие по ИС(И) неудовлетворительный результат («незачет»), допускаются повторно к участию в ИС(И) не более двух раз и только в сроки, установленные расписанием проведения ИС(И) в текущем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9343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371600"/>
          </a:xfrm>
        </p:spPr>
        <p:txBody>
          <a:bodyPr>
            <a:normAutofit/>
          </a:bodyPr>
          <a:lstStyle/>
          <a:p>
            <a:r>
              <a:rPr lang="ru-RU" b="1" dirty="0"/>
              <a:t>Проведение повторной проверки ИС(И)</a:t>
            </a:r>
            <a:r>
              <a:rPr lang="ru-RU" b="1" baseline="30000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844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В целях предотвращения конфликта интересов и обеспечения объективного оценивания ИС(И) обучающийся </a:t>
            </a:r>
            <a:r>
              <a:rPr lang="ru-RU" dirty="0">
                <a:solidFill>
                  <a:srgbClr val="C00000"/>
                </a:solidFill>
              </a:rPr>
              <a:t>при получении повторного неудовлетворительного результата («незачет») </a:t>
            </a:r>
            <a:r>
              <a:rPr lang="ru-RU" dirty="0"/>
              <a:t>за ИС(И) </a:t>
            </a:r>
            <a:r>
              <a:rPr lang="ru-RU" dirty="0">
                <a:solidFill>
                  <a:srgbClr val="C00000"/>
                </a:solidFill>
              </a:rPr>
              <a:t>имеет право </a:t>
            </a:r>
            <a:r>
              <a:rPr lang="ru-RU" dirty="0"/>
              <a:t>подать в письменной форме заявление на проверку сданного им ИС(И) комиссией другой образовательной организации или муниципальной комиссией (далее - повторная проверка).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Заявление на повторную проверку оформляется на имя руководителя МОУО в течение 3 рабочих дней с момента ознакомления с результатами ИС(И). </a:t>
            </a:r>
            <a:r>
              <a:rPr lang="ru-RU" dirty="0"/>
              <a:t>Повторная проверка ИС(И) обучающегося проводится комиссиями иных образовательных организаций, определяемых МОУО, или муниципальной </a:t>
            </a:r>
            <a:r>
              <a:rPr lang="ru-RU" dirty="0" smtClean="0"/>
              <a:t>комиссией.</a:t>
            </a:r>
            <a:endParaRPr lang="ru-RU" dirty="0"/>
          </a:p>
          <a:p>
            <a:pPr lvl="0"/>
            <a:r>
              <a:rPr lang="ru-RU" dirty="0">
                <a:solidFill>
                  <a:srgbClr val="C00000"/>
                </a:solidFill>
              </a:rPr>
              <a:t>Результаты повторной проверки</a:t>
            </a:r>
            <a:r>
              <a:rPr lang="ru-RU" dirty="0"/>
              <a:t> ИС(И) </a:t>
            </a:r>
            <a:r>
              <a:rPr lang="ru-RU" dirty="0">
                <a:solidFill>
                  <a:srgbClr val="C00000"/>
                </a:solidFill>
              </a:rPr>
              <a:t>доводятся до сведения участников не позже чем через два рабочих дня после завершения повторной проверки.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1880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Срок действия итогового сочинения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52565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Итоговое сочинение (изложение) как допуск к ГИА – бессрочно.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Итоговое сочинение в случае представления его при приеме на обучение по программам </a:t>
            </a:r>
            <a:r>
              <a:rPr lang="ru-RU" dirty="0" err="1"/>
              <a:t>бакалавриата</a:t>
            </a:r>
            <a:r>
              <a:rPr lang="ru-RU" dirty="0"/>
              <a:t> и программам </a:t>
            </a:r>
            <a:r>
              <a:rPr lang="ru-RU" dirty="0" err="1"/>
              <a:t>специалитета</a:t>
            </a:r>
            <a:r>
              <a:rPr lang="ru-RU" dirty="0"/>
              <a:t> действительно в течение четырех лет, следующих за годом написания такого сочинения.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Выпускники прошлых лет могут участвовать в итоговом сочинении, в том числе при наличии у них итогового сочинения прошлых лет.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Выпускники прошлых лет, изъявившие желание повторно участвовать в написании итогового сочинения, вправе предоставить в образовательные организации высшего образования итоговое сочинение только текущего года, при этом итоговое сочинение прошлого года аннулируется.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828010"/>
          </a:xfrm>
        </p:spPr>
        <p:txBody>
          <a:bodyPr/>
          <a:lstStyle/>
          <a:p>
            <a:r>
              <a:rPr lang="ru-RU" dirty="0" smtClean="0"/>
              <a:t>Допуск к экзаменам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24744"/>
            <a:ext cx="4608512" cy="5616624"/>
          </a:xfrm>
        </p:spPr>
        <p:txBody>
          <a:bodyPr>
            <a:noAutofit/>
          </a:bodyPr>
          <a:lstStyle/>
          <a:p>
            <a:r>
              <a:rPr lang="ru-RU" sz="2200" dirty="0"/>
              <a:t>Обучающиеся XI </a:t>
            </a:r>
            <a:r>
              <a:rPr lang="ru-RU" sz="2200" dirty="0" smtClean="0"/>
              <a:t>классов и экстерны, </a:t>
            </a:r>
            <a:r>
              <a:rPr lang="ru-RU" sz="2200" dirty="0">
                <a:solidFill>
                  <a:srgbClr val="C00000"/>
                </a:solidFill>
              </a:rPr>
              <a:t>не имеющие академической задолженности</a:t>
            </a:r>
            <a:r>
              <a:rPr lang="ru-RU" sz="2200" dirty="0"/>
              <a:t>, </a:t>
            </a:r>
            <a:r>
              <a:rPr lang="ru-RU" sz="2200" dirty="0">
                <a:solidFill>
                  <a:srgbClr val="C00000"/>
                </a:solidFill>
              </a:rPr>
              <a:t>в том числе за итоговое сочинение </a:t>
            </a:r>
            <a:r>
              <a:rPr lang="ru-RU" sz="2200" dirty="0"/>
              <a:t>(изложение), и в полном объеме выполнившие учебный план </a:t>
            </a:r>
            <a:r>
              <a:rPr lang="ru-RU" sz="2200" dirty="0" smtClean="0"/>
              <a:t>(</a:t>
            </a:r>
            <a:r>
              <a:rPr lang="ru-RU" sz="2200" dirty="0">
                <a:solidFill>
                  <a:srgbClr val="C00000"/>
                </a:solidFill>
              </a:rPr>
              <a:t>имеющие годовые отметки по всем учебным предметам </a:t>
            </a:r>
            <a:r>
              <a:rPr lang="ru-RU" sz="2200" dirty="0"/>
              <a:t>учебного плана </a:t>
            </a:r>
            <a:r>
              <a:rPr lang="ru-RU" sz="2200" dirty="0">
                <a:solidFill>
                  <a:srgbClr val="C00000"/>
                </a:solidFill>
              </a:rPr>
              <a:t>за каждый год обучения </a:t>
            </a:r>
            <a:r>
              <a:rPr lang="ru-RU" sz="2200" dirty="0"/>
              <a:t>по образовательной программе среднего общего образования </a:t>
            </a:r>
            <a:r>
              <a:rPr lang="ru-RU" sz="2200" dirty="0">
                <a:solidFill>
                  <a:srgbClr val="C00000"/>
                </a:solidFill>
              </a:rPr>
              <a:t>не ниже удовлетворительных</a:t>
            </a:r>
            <a:r>
              <a:rPr lang="ru-RU" sz="2200" dirty="0"/>
              <a:t>)</a:t>
            </a:r>
          </a:p>
        </p:txBody>
      </p:sp>
      <p:pic>
        <p:nvPicPr>
          <p:cNvPr id="6146" name="Picture 2" descr="https://www.incolink.ru/assets/img/OgXAXdtd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432430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116042"/>
          </a:xfrm>
        </p:spPr>
        <p:txBody>
          <a:bodyPr/>
          <a:lstStyle/>
          <a:p>
            <a:pPr algn="ctr"/>
            <a:r>
              <a:rPr lang="ru-RU" b="1" dirty="0" smtClean="0"/>
              <a:t>Итоговое сочинение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700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УСЛОВИЕ ДОПУСКА К </a:t>
            </a:r>
            <a:r>
              <a:rPr lang="ru-RU" sz="2800" dirty="0">
                <a:solidFill>
                  <a:schemeClr val="tx2"/>
                </a:solidFill>
              </a:rPr>
              <a:t>ГОСУДАРСТВЕННОЙ ИТОГОВОЙ </a:t>
            </a:r>
            <a:r>
              <a:rPr lang="ru-RU" sz="2800" dirty="0" smtClean="0">
                <a:solidFill>
                  <a:schemeClr val="tx2"/>
                </a:solidFill>
              </a:rPr>
              <a:t>АТТЕСТАЦИИ ДЛЯ </a:t>
            </a:r>
            <a:r>
              <a:rPr lang="ru-RU" sz="2800" dirty="0">
                <a:solidFill>
                  <a:schemeClr val="tx2"/>
                </a:solidFill>
              </a:rPr>
              <a:t>ВЫПУСКНИКОВ ТЕКУЩЕГО </a:t>
            </a:r>
            <a:r>
              <a:rPr lang="ru-RU" sz="2800" dirty="0" smtClean="0">
                <a:solidFill>
                  <a:schemeClr val="tx2"/>
                </a:solidFill>
              </a:rPr>
              <a:t>ГОДА</a:t>
            </a:r>
          </a:p>
          <a:p>
            <a:r>
              <a:rPr lang="ru-RU" sz="2800" dirty="0" smtClean="0"/>
              <a:t>Сроки проведения: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>
                <a:solidFill>
                  <a:schemeClr val="tx2"/>
                </a:solidFill>
              </a:rPr>
              <a:t>03.12.2025- </a:t>
            </a:r>
            <a:r>
              <a:rPr lang="ru-RU" sz="2800" i="1" dirty="0">
                <a:solidFill>
                  <a:schemeClr val="tx2"/>
                </a:solidFill>
              </a:rPr>
              <a:t>Итоговое сочинение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/>
              <a:t>04.02.2026 </a:t>
            </a:r>
            <a:r>
              <a:rPr lang="ru-RU" sz="2800" i="1" dirty="0"/>
              <a:t>- Итоговое сочинение (резерв)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i="1" dirty="0" smtClean="0"/>
              <a:t>08.04.2026 </a:t>
            </a:r>
            <a:r>
              <a:rPr lang="ru-RU" sz="2800" i="1" dirty="0"/>
              <a:t>- Итоговое сочинение (резерв</a:t>
            </a:r>
            <a:r>
              <a:rPr lang="ru-RU" sz="28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86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Кто подает заявление на прохождение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91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Заявление на прохождение государственной итоговой аттестации </a:t>
            </a:r>
            <a:r>
              <a:rPr lang="ru-RU" sz="2400" dirty="0" smtClean="0"/>
              <a:t>подается ОНЛАЙН</a:t>
            </a:r>
            <a:endParaRPr lang="ru-RU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/>
              <a:t>обучающимися </a:t>
            </a:r>
            <a:r>
              <a:rPr lang="ru-RU" sz="2400" dirty="0"/>
              <a:t>лично на основании документа, удостоверяющего их </a:t>
            </a:r>
            <a:r>
              <a:rPr lang="ru-RU" sz="2400" dirty="0" smtClean="0"/>
              <a:t>личность</a:t>
            </a:r>
            <a:endParaRPr lang="ru-RU" sz="2400" dirty="0"/>
          </a:p>
          <a:p>
            <a:pPr marL="342900" indent="-342900">
              <a:buFont typeface="Wingdings" pitchFamily="2" charset="2"/>
              <a:buChar char="§"/>
            </a:pPr>
            <a:endParaRPr lang="ru-RU" sz="2400" dirty="0" smtClean="0"/>
          </a:p>
          <a:p>
            <a:pPr algn="ctr"/>
            <a:r>
              <a:rPr lang="ru-RU" sz="2400" dirty="0" smtClean="0"/>
              <a:t>ПОДРОБНЫЕ ИНСТРУКЦИИ БУДУТ В ДЕКАБРЕ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27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ОКОНЧАТЕЛЬНЫЙ Срок подачи заявления на прохождения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6021"/>
              </p:ext>
            </p:extLst>
          </p:nvPr>
        </p:nvGraphicFramePr>
        <p:xfrm>
          <a:off x="395536" y="2276872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Можно ли изменить перечень предметов после 1 февраля?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84475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В </a:t>
            </a:r>
            <a:r>
              <a:rPr lang="ru-RU" sz="2200" dirty="0" smtClean="0"/>
              <a:t>ЕГЭ-2026 </a:t>
            </a:r>
            <a:r>
              <a:rPr lang="ru-RU" sz="2200" dirty="0" smtClean="0"/>
              <a:t>можно изменить уровень предмета «математика» не позднее 2 недель до экзамена. Документы подаются в ГЭК.</a:t>
            </a:r>
            <a:endParaRPr lang="en-US" sz="2200" dirty="0" smtClean="0"/>
          </a:p>
          <a:p>
            <a:r>
              <a:rPr lang="ru-RU" sz="2200" dirty="0" smtClean="0"/>
              <a:t>Обучающиеся </a:t>
            </a:r>
            <a:r>
              <a:rPr lang="ru-RU" sz="2200" dirty="0"/>
              <a:t>вправе изменить (дополнить) перечень выбранных ранее учебных предметов только при наличии у них уважительных причин (болезни или иных обстоятельств, подтвержденных документально</a:t>
            </a:r>
            <a:r>
              <a:rPr lang="ru-RU" sz="2200" dirty="0" smtClean="0"/>
              <a:t>) не позднее чем за две недели до начала экзаменов.</a:t>
            </a:r>
          </a:p>
          <a:p>
            <a:r>
              <a:rPr lang="ru-RU" sz="2200" dirty="0"/>
              <a:t>Конкретное решение об уважительности или неуважительности причины изменения (дополнения) участниками государственной итоговой аттестации перечня учебных предметов, указанных в заявлениях, принимается Государственной экзаменационной комиссией Свердловской области в отношении каждого участника ГИА </a:t>
            </a:r>
            <a:r>
              <a:rPr lang="ru-RU" sz="2200" dirty="0" smtClean="0"/>
              <a:t>отдельно</a:t>
            </a:r>
            <a:r>
              <a:rPr lang="ru-RU" sz="2200" dirty="0"/>
              <a:t>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111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nikitina_ad\Downloads\image-22-11-23-15-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693"/>
            <a:ext cx="91440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47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90" y="98854"/>
            <a:ext cx="7838924" cy="1298018"/>
          </a:xfrm>
        </p:spPr>
        <p:txBody>
          <a:bodyPr/>
          <a:lstStyle/>
          <a:p>
            <a:r>
              <a:rPr lang="ru-RU" dirty="0" smtClean="0"/>
              <a:t>Порядок выставления отметок в аттестат</a:t>
            </a:r>
            <a:endParaRPr lang="ru-RU" dirty="0"/>
          </a:p>
        </p:txBody>
      </p:sp>
      <p:pic>
        <p:nvPicPr>
          <p:cNvPr id="1026" name="Picture 2" descr="https://do.ngs.ru/preview/do/611f438dc4248c4c44b1e0f55e80f842_1531817054_1000_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909" y="2206686"/>
            <a:ext cx="3009048" cy="23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345" y="1459780"/>
            <a:ext cx="546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 класс: 1 полугодие, 2 полугодие, год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2345" y="2206686"/>
            <a:ext cx="555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 класс: 1 полугодие, 2 полугодие, год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605" y="2954011"/>
            <a:ext cx="572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ИТОГ: среднее арифметическое 6 отметок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779" y="3935709"/>
            <a:ext cx="5069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Итоговые отметки выставляются по всем предметам УЧЕБНОГО ПЛАНА 10-11 класса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869160"/>
            <a:ext cx="7255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аттестате указывается тема индивидуального проекта и выставляется отметка за защиту индивидуального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03" y="1330141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Условия получения аттестата с отличием и выдачи медалей «За особые успехи в </a:t>
            </a:r>
            <a:r>
              <a:rPr lang="ru-RU" dirty="0" smtClean="0"/>
              <a:t>учении </a:t>
            </a:r>
            <a:r>
              <a:rPr lang="en-US" dirty="0" smtClean="0"/>
              <a:t>I</a:t>
            </a:r>
            <a:r>
              <a:rPr lang="ru-RU" dirty="0" smtClean="0"/>
              <a:t> и</a:t>
            </a:r>
            <a:r>
              <a:rPr lang="en-US" dirty="0" smtClean="0"/>
              <a:t> II</a:t>
            </a:r>
            <a:r>
              <a:rPr lang="ru-RU" dirty="0" smtClean="0"/>
              <a:t> степени»</a:t>
            </a:r>
            <a:endParaRPr lang="ru-RU" dirty="0"/>
          </a:p>
        </p:txBody>
      </p:sp>
      <p:pic>
        <p:nvPicPr>
          <p:cNvPr id="2050" name="Picture 2" descr="https://www.nvgazeta.ru/upload/iblock/867/p74u3eh6uiwrjahuaqzlqw8kh5lv33m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40147"/>
            <a:ext cx="3517854" cy="3517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233" y="2312277"/>
            <a:ext cx="7794285" cy="4214648"/>
          </a:xfrm>
        </p:spPr>
        <p:txBody>
          <a:bodyPr>
            <a:normAutofit/>
          </a:bodyPr>
          <a:lstStyle/>
          <a:p>
            <a:r>
              <a:rPr lang="ru-RU" dirty="0"/>
              <a:t>Правила выдачи аттестатов с отличием регламентированы Приказом Минобрнауки России от 14.02.2014 N 115 (ред. от 17.12.2018) "Об утверждении Порядка заполнения, учета и выдачи аттестатов об основном общем и среднем общем образовании и их дубликатов" </a:t>
            </a:r>
            <a:endParaRPr lang="ru-RU" dirty="0" smtClean="0"/>
          </a:p>
          <a:p>
            <a:r>
              <a:rPr lang="ru-RU" dirty="0" smtClean="0"/>
              <a:t>Выдача </a:t>
            </a:r>
            <a:r>
              <a:rPr lang="ru-RU" dirty="0"/>
              <a:t>медалей регламентирована приказом </a:t>
            </a:r>
            <a:r>
              <a:rPr lang="ru-RU" dirty="0" err="1"/>
              <a:t>Минпросвещения</a:t>
            </a:r>
            <a:r>
              <a:rPr lang="ru-RU" dirty="0"/>
              <a:t> России от 29.09.2023 № 730 «Об утверждении Порядка и условий выдачи медалей «За особые успехи в учении» </a:t>
            </a:r>
            <a:r>
              <a:rPr lang="en-US" dirty="0"/>
              <a:t>I</a:t>
            </a:r>
            <a:r>
              <a:rPr lang="ru-RU" dirty="0"/>
              <a:t> и </a:t>
            </a:r>
            <a:r>
              <a:rPr lang="en-US" dirty="0"/>
              <a:t>II</a:t>
            </a:r>
            <a:r>
              <a:rPr lang="ru-RU" dirty="0"/>
              <a:t> степени).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9830" cy="1371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Условия выдачи аттестата с отличием</a:t>
            </a:r>
            <a:br>
              <a:rPr lang="ru-RU" sz="2800" dirty="0" smtClean="0"/>
            </a:br>
            <a:r>
              <a:rPr lang="ru-RU" sz="2800" dirty="0" smtClean="0"/>
              <a:t>и медалей </a:t>
            </a:r>
            <a:r>
              <a:rPr lang="ru-RU" sz="2800" dirty="0"/>
              <a:t>«За особые успехи в </a:t>
            </a:r>
            <a:r>
              <a:rPr lang="ru-RU" sz="2800" dirty="0" smtClean="0"/>
              <a:t>учении </a:t>
            </a:r>
            <a:r>
              <a:rPr lang="en-US" sz="2800" dirty="0"/>
              <a:t>I</a:t>
            </a:r>
            <a:r>
              <a:rPr lang="ru-RU" sz="2800" dirty="0"/>
              <a:t> и</a:t>
            </a:r>
            <a:r>
              <a:rPr lang="en-US" sz="2800" dirty="0"/>
              <a:t> II</a:t>
            </a:r>
            <a:r>
              <a:rPr lang="ru-RU" sz="2800" dirty="0"/>
              <a:t> степени»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3785" y="1327841"/>
            <a:ext cx="3291840" cy="639762"/>
          </a:xfrm>
        </p:spPr>
        <p:txBody>
          <a:bodyPr/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 степень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0306" y="1932795"/>
            <a:ext cx="3981233" cy="4761919"/>
          </a:xfrm>
        </p:spPr>
        <p:txBody>
          <a:bodyPr>
            <a:noAutofit/>
          </a:bodyPr>
          <a:lstStyle/>
          <a:p>
            <a:r>
              <a:rPr lang="ru-RU" sz="1400" dirty="0" smtClean="0"/>
              <a:t>Итоговые </a:t>
            </a:r>
            <a:r>
              <a:rPr lang="ru-RU" sz="1400" dirty="0"/>
              <a:t>отметки "отлично" по всем учебным предметам учебного плана, изучавшимся на уровне среднего общего </a:t>
            </a:r>
            <a:r>
              <a:rPr lang="ru-RU" sz="1400" dirty="0" smtClean="0"/>
              <a:t>образования;</a:t>
            </a:r>
          </a:p>
          <a:p>
            <a:r>
              <a:rPr lang="ru-RU" sz="1400" dirty="0" smtClean="0"/>
              <a:t>Успешно </a:t>
            </a:r>
            <a:r>
              <a:rPr lang="ru-RU" sz="1400" dirty="0"/>
              <a:t>прошедшим государственную итоговую аттестацию (без учета результатов, полученных при прохождении повторной государственной итоговой </a:t>
            </a:r>
            <a:r>
              <a:rPr lang="ru-RU" sz="1400" dirty="0" smtClean="0"/>
              <a:t>аттестации);</a:t>
            </a:r>
          </a:p>
          <a:p>
            <a:r>
              <a:rPr lang="ru-RU" sz="1400" dirty="0" smtClean="0"/>
              <a:t>И НАБРАВШИМ: не </a:t>
            </a:r>
            <a:r>
              <a:rPr lang="ru-RU" sz="1400" dirty="0"/>
              <a:t>менее 70 баллов на ЕГЭ соответственно по русскому языку и не менее 70 баллов на ЕГЭ по одному из сдаваемых учебных предметов, либо 5 баллов по учебному предмету «Математика» базового уровня (для выпускников, сдающих только учебные предметы «Русский язык» и «Математика» базового </a:t>
            </a:r>
            <a:r>
              <a:rPr lang="ru-RU" sz="1400" dirty="0" smtClean="0"/>
              <a:t>уровня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99331" y="1270689"/>
            <a:ext cx="3291840" cy="639762"/>
          </a:xfrm>
        </p:spPr>
        <p:txBody>
          <a:bodyPr/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 степень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08715" y="1861458"/>
            <a:ext cx="4127046" cy="4890407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Итоговые отметки "отлично" </a:t>
            </a:r>
            <a:r>
              <a:rPr lang="ru-RU" sz="2000" dirty="0" smtClean="0">
                <a:solidFill>
                  <a:srgbClr val="000000"/>
                </a:solidFill>
              </a:rPr>
              <a:t>и не более ДВУХ </a:t>
            </a:r>
            <a:r>
              <a:rPr lang="ru-RU" sz="2000" u="sng" dirty="0" smtClean="0">
                <a:solidFill>
                  <a:srgbClr val="000000"/>
                </a:solidFill>
              </a:rPr>
              <a:t>отметок «хорошо» </a:t>
            </a:r>
            <a:r>
              <a:rPr lang="ru-RU" sz="2000" dirty="0" smtClean="0">
                <a:solidFill>
                  <a:srgbClr val="000000"/>
                </a:solidFill>
              </a:rPr>
              <a:t>по учебным </a:t>
            </a:r>
            <a:r>
              <a:rPr lang="ru-RU" sz="2000" dirty="0">
                <a:solidFill>
                  <a:srgbClr val="000000"/>
                </a:solidFill>
              </a:rPr>
              <a:t>предметам учебного плана, </a:t>
            </a:r>
            <a:r>
              <a:rPr lang="ru-RU" sz="2000" dirty="0" err="1">
                <a:solidFill>
                  <a:srgbClr val="000000"/>
                </a:solidFill>
              </a:rPr>
              <a:t>изучавшимся</a:t>
            </a:r>
            <a:r>
              <a:rPr lang="ru-RU" sz="2000" dirty="0">
                <a:solidFill>
                  <a:srgbClr val="000000"/>
                </a:solidFill>
              </a:rPr>
              <a:t> на уровне </a:t>
            </a:r>
            <a:r>
              <a:rPr lang="ru-RU" sz="2000" dirty="0" smtClean="0">
                <a:solidFill>
                  <a:srgbClr val="000000"/>
                </a:solidFill>
              </a:rPr>
              <a:t>среднего </a:t>
            </a:r>
            <a:r>
              <a:rPr lang="ru-RU" sz="2000" dirty="0">
                <a:solidFill>
                  <a:srgbClr val="000000"/>
                </a:solidFill>
              </a:rPr>
              <a:t>общего </a:t>
            </a:r>
            <a:r>
              <a:rPr lang="ru-RU" sz="2000" dirty="0" smtClean="0">
                <a:solidFill>
                  <a:srgbClr val="000000"/>
                </a:solidFill>
              </a:rPr>
              <a:t>образования;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</a:rPr>
              <a:t>Успешно прошедшим государственную итоговую аттестацию (без учета результатов, полученных при прохождении повторной государственной итоговой аттестации</a:t>
            </a:r>
            <a:r>
              <a:rPr lang="ru-RU" sz="2000" dirty="0" smtClean="0">
                <a:solidFill>
                  <a:srgbClr val="000000"/>
                </a:solidFill>
              </a:rPr>
              <a:t>);</a:t>
            </a:r>
          </a:p>
          <a:p>
            <a:r>
              <a:rPr lang="ru-RU" sz="2000" dirty="0"/>
              <a:t>И НАБРАВШИМ: не менее </a:t>
            </a:r>
            <a:r>
              <a:rPr lang="ru-RU" sz="2000" dirty="0" smtClean="0"/>
              <a:t>60 </a:t>
            </a:r>
            <a:r>
              <a:rPr lang="ru-RU" sz="2000" dirty="0"/>
              <a:t>баллов на ЕГЭ соответственно по русскому языку и не менее </a:t>
            </a:r>
            <a:r>
              <a:rPr lang="ru-RU" sz="2000" dirty="0" smtClean="0"/>
              <a:t>60 </a:t>
            </a:r>
            <a:r>
              <a:rPr lang="ru-RU" sz="2000" dirty="0"/>
              <a:t>баллов на ЕГЭ по одному из сдаваемых учебных предметов, либо 5 баллов по учебному предмету «Математика» базового уровня (для выпускников, сдающих только учебные предметы «Русский язык» и «Математика» базового уровня</a:t>
            </a:r>
            <a:r>
              <a:rPr lang="en-US" sz="2000" dirty="0"/>
              <a:t>)</a:t>
            </a:r>
            <a:endParaRPr lang="ru-RU" sz="2000" dirty="0"/>
          </a:p>
          <a:p>
            <a:pPr lvl="0"/>
            <a:endParaRPr lang="ru-RU" sz="20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6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7561"/>
            <a:ext cx="836327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Порядок выдачи медалей </a:t>
            </a:r>
            <a:br>
              <a:rPr lang="ru-RU" dirty="0" smtClean="0"/>
            </a:br>
            <a:r>
              <a:rPr lang="ru-RU" dirty="0" smtClean="0"/>
              <a:t>«За особые успехи в учении»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8562725" cy="36602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Медаль вручается выпускникам в торжественной обстановке одновременно с выдачей аттестата о среднем общем образовании с </a:t>
            </a:r>
            <a:r>
              <a:rPr lang="ru-RU" dirty="0" smtClean="0"/>
              <a:t>отличием.</a:t>
            </a:r>
          </a:p>
          <a:p>
            <a:r>
              <a:rPr lang="ru-RU" dirty="0"/>
              <a:t>Медаль выдается выпускнику лично или другому лицу при предъявлении им документа, удостоверяющего личность, и оформленной в установленном порядке доверенности, выданной указанному лицу выпускником, или по заявлению выпускника направляется в его адрес через операторов почтовой связи общего пользования заказным почтовым отправлением с уведомлением о вручении. Доверенность и (или) заявление, по которым была выдана (направлена) медаль, хранятся в личном деле выпускника</a:t>
            </a:r>
            <a:r>
              <a:rPr lang="ru-RU" dirty="0" smtClean="0"/>
              <a:t>.</a:t>
            </a:r>
          </a:p>
          <a:p>
            <a:r>
              <a:rPr lang="ru-RU" dirty="0"/>
              <a:t>При утрате медали дубликат не выдается.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812" y="1764957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251520" y="764704"/>
            <a:ext cx="2176583" cy="329349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1520" y="722479"/>
            <a:ext cx="2992129" cy="308340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402095" y="764706"/>
            <a:ext cx="3266252" cy="329348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810906" y="4358707"/>
            <a:ext cx="1379831" cy="648072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044034"/>
          </a:xfrm>
        </p:spPr>
        <p:txBody>
          <a:bodyPr/>
          <a:lstStyle/>
          <a:p>
            <a:r>
              <a:rPr lang="ru-RU" b="1" dirty="0" smtClean="0"/>
              <a:t>Место проведения ИС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409196"/>
              </p:ext>
            </p:extLst>
          </p:nvPr>
        </p:nvGraphicFramePr>
        <p:xfrm>
          <a:off x="457200" y="1752600"/>
          <a:ext cx="8219256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29" y="622275"/>
            <a:ext cx="8168535" cy="1371600"/>
          </a:xfrm>
        </p:spPr>
        <p:txBody>
          <a:bodyPr>
            <a:noAutofit/>
          </a:bodyPr>
          <a:lstStyle/>
          <a:p>
            <a:r>
              <a:rPr lang="ru-RU" sz="3200" dirty="0"/>
              <a:t>Способы связи с заместителем директора по УВР, курирующим вопросы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87" y="2204866"/>
            <a:ext cx="8287265" cy="4373563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Через </a:t>
            </a:r>
            <a:r>
              <a:rPr lang="ru-RU" sz="4000" dirty="0" err="1" smtClean="0"/>
              <a:t>Сферум</a:t>
            </a:r>
            <a:r>
              <a:rPr lang="ru-RU" sz="4000" dirty="0" smtClean="0"/>
              <a:t> – </a:t>
            </a:r>
            <a:r>
              <a:rPr lang="ru-RU" sz="4000" dirty="0" smtClean="0">
                <a:solidFill>
                  <a:srgbClr val="00B0F0"/>
                </a:solidFill>
              </a:rPr>
              <a:t>Сообщения – Поиск – Сайнахова Алёна Денисовна </a:t>
            </a:r>
            <a:endParaRPr lang="ru-RU" sz="4000" dirty="0">
              <a:solidFill>
                <a:srgbClr val="00B0F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Через электронную почту гимназии </a:t>
            </a:r>
            <a:r>
              <a:rPr lang="en-US" sz="4000" u="sng" dirty="0" err="1">
                <a:hlinkClick r:id="rId2"/>
              </a:rPr>
              <a:t>gimn</a:t>
            </a:r>
            <a:r>
              <a:rPr lang="ru-RU" sz="4000" u="sng" dirty="0">
                <a:hlinkClick r:id="rId2"/>
              </a:rPr>
              <a:t>70_</a:t>
            </a:r>
            <a:r>
              <a:rPr lang="en-US" sz="4000" u="sng" dirty="0" err="1">
                <a:hlinkClick r:id="rId2"/>
              </a:rPr>
              <a:t>ek</a:t>
            </a:r>
            <a:r>
              <a:rPr lang="ru-RU" sz="4000" u="sng" dirty="0">
                <a:hlinkClick r:id="rId2"/>
              </a:rPr>
              <a:t>@</a:t>
            </a:r>
            <a:r>
              <a:rPr lang="en-US" sz="4000" u="sng" dirty="0">
                <a:hlinkClick r:id="rId2"/>
              </a:rPr>
              <a:t>mail</a:t>
            </a:r>
            <a:r>
              <a:rPr lang="ru-RU" sz="4000" u="sng" dirty="0">
                <a:hlinkClick r:id="rId2"/>
              </a:rPr>
              <a:t>.</a:t>
            </a:r>
            <a:r>
              <a:rPr lang="en-US" sz="4000" u="sng" dirty="0" err="1">
                <a:hlinkClick r:id="rId2"/>
              </a:rPr>
              <a:t>ru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9245"/>
            <a:ext cx="6624736" cy="6624736"/>
          </a:xfrm>
        </p:spPr>
      </p:pic>
    </p:spTree>
    <p:extLst>
      <p:ext uri="{BB962C8B-B14F-4D97-AF65-F5344CB8AC3E}">
        <p14:creationId xmlns:p14="http://schemas.microsoft.com/office/powerpoint/2010/main" val="18309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420"/>
            <a:ext cx="5791200" cy="1098772"/>
          </a:xfrm>
        </p:spPr>
        <p:txBody>
          <a:bodyPr/>
          <a:lstStyle/>
          <a:p>
            <a:r>
              <a:rPr lang="ru-RU" b="1" dirty="0"/>
              <a:t>допуск участников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8797836"/>
              </p:ext>
            </p:extLst>
          </p:nvPr>
        </p:nvGraphicFramePr>
        <p:xfrm>
          <a:off x="467544" y="2204864"/>
          <a:ext cx="84055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://m.novayagazeta-ug.ru/sites/default/files/news/08-2014/pasport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21053"/>
          <a:stretch/>
        </p:blipFill>
        <p:spPr bwMode="auto">
          <a:xfrm>
            <a:off x="6767593" y="29420"/>
            <a:ext cx="2105455" cy="16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160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по аудиториям и местам в аудитории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115698"/>
              </p:ext>
            </p:extLst>
          </p:nvPr>
        </p:nvGraphicFramePr>
        <p:xfrm>
          <a:off x="457200" y="1752600"/>
          <a:ext cx="8219256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5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044034"/>
          </a:xfrm>
        </p:spPr>
        <p:txBody>
          <a:bodyPr/>
          <a:lstStyle/>
          <a:p>
            <a:pPr algn="ctr"/>
            <a:r>
              <a:rPr lang="ru-RU" b="1" dirty="0" smtClean="0"/>
              <a:t>Проведение инструктажа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871191"/>
              </p:ext>
            </p:extLst>
          </p:nvPr>
        </p:nvGraphicFramePr>
        <p:xfrm>
          <a:off x="457200" y="1752600"/>
          <a:ext cx="8219256" cy="47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9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230963"/>
              </p:ext>
            </p:extLst>
          </p:nvPr>
        </p:nvGraphicFramePr>
        <p:xfrm>
          <a:off x="323528" y="404664"/>
          <a:ext cx="836327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80920" cy="9000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 РАБОЧИХ СТОЛАХ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9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90001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участнику </a:t>
            </a:r>
            <a:r>
              <a:rPr lang="ru-RU" b="1" dirty="0" smtClean="0"/>
              <a:t>запрещается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52749"/>
              </p:ext>
            </p:extLst>
          </p:nvPr>
        </p:nvGraphicFramePr>
        <p:xfrm>
          <a:off x="251520" y="148478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150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Меры, предусмотренные к нарушителям порядка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464202"/>
              </p:ext>
            </p:extLst>
          </p:nvPr>
        </p:nvGraphicFramePr>
        <p:xfrm>
          <a:off x="477737" y="1628800"/>
          <a:ext cx="820543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http://blogmega.ru/wp-content/uploads/2013/10/93e342fb1a54df0f902fdb232d29df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460"/>
            <a:ext cx="1282318" cy="12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2375</TotalTime>
  <Words>1642</Words>
  <Application>Microsoft Office PowerPoint</Application>
  <PresentationFormat>Экран (4:3)</PresentationFormat>
  <Paragraphs>122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Главная</vt:lpstr>
      <vt:lpstr>Подготовка к ГИА-2026</vt:lpstr>
      <vt:lpstr>Итоговое сочинение</vt:lpstr>
      <vt:lpstr>Место проведения ИС</vt:lpstr>
      <vt:lpstr>допуск участников</vt:lpstr>
      <vt:lpstr>Распределение по аудиториям и местам в аудитории</vt:lpstr>
      <vt:lpstr>Проведение инструктажа</vt:lpstr>
      <vt:lpstr>НА РАБОЧИХ СТОЛАХ</vt:lpstr>
      <vt:lpstr>участнику запрещается</vt:lpstr>
      <vt:lpstr>Меры, предусмотренные к нарушителям порядка</vt:lpstr>
      <vt:lpstr>Инструкция для участника итогового сочинения к комплекту тем итогового сочинения</vt:lpstr>
      <vt:lpstr>Критерии оценивания итогового сочинения</vt:lpstr>
      <vt:lpstr>Критерии оценивания итогового сочинения</vt:lpstr>
      <vt:lpstr>Презентация PowerPoint</vt:lpstr>
      <vt:lpstr>Презентация PowerPoint</vt:lpstr>
      <vt:lpstr>Сроки получения результатов</vt:lpstr>
      <vt:lpstr>Повторный допуск к сдаче итогового сочинения</vt:lpstr>
      <vt:lpstr>Проведение повторной проверки ИС(И) </vt:lpstr>
      <vt:lpstr>Срок действия итогового сочинения</vt:lpstr>
      <vt:lpstr>Допуск к экзаменам</vt:lpstr>
      <vt:lpstr>Кто подает заявление на прохождение ГИА</vt:lpstr>
      <vt:lpstr>ОКОНЧАТЕЛЬНЫЙ Срок подачи заявления на прохождения ГИА</vt:lpstr>
      <vt:lpstr>Можно ли изменить перечень предметов после 1 февраля?</vt:lpstr>
      <vt:lpstr>Презентация PowerPoint</vt:lpstr>
      <vt:lpstr>Порядок выставления отметок в аттестат</vt:lpstr>
      <vt:lpstr>Условия получения аттестата с отличием и выдачи медалей «За особые успехи в учении I и II степени»</vt:lpstr>
      <vt:lpstr>Нормативные документы</vt:lpstr>
      <vt:lpstr>Условия выдачи аттестата с отличием и медалей «За особые успехи в учении I и II степени»</vt:lpstr>
      <vt:lpstr>Порядок выдачи медалей  «За особые успехи в учении»</vt:lpstr>
      <vt:lpstr>Презентация PowerPoint</vt:lpstr>
      <vt:lpstr>Способы связи с заместителем директора по УВР, курирующим вопросы ГИА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Сайнахова</cp:lastModifiedBy>
  <cp:revision>120</cp:revision>
  <cp:lastPrinted>2016-03-09T11:20:48Z</cp:lastPrinted>
  <dcterms:created xsi:type="dcterms:W3CDTF">2015-12-17T16:57:06Z</dcterms:created>
  <dcterms:modified xsi:type="dcterms:W3CDTF">2025-11-26T05:56:43Z</dcterms:modified>
</cp:coreProperties>
</file>